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147483647" r:id="rId3"/>
    <p:sldId id="781" r:id="rId4"/>
    <p:sldId id="1993219304" r:id="rId5"/>
    <p:sldId id="1993219300" r:id="rId6"/>
    <p:sldId id="258" r:id="rId7"/>
    <p:sldId id="304" r:id="rId8"/>
    <p:sldId id="584" r:id="rId9"/>
    <p:sldId id="849" r:id="rId10"/>
    <p:sldId id="372" r:id="rId11"/>
    <p:sldId id="2147473256" r:id="rId12"/>
    <p:sldId id="723" r:id="rId13"/>
    <p:sldId id="795" r:id="rId14"/>
    <p:sldId id="2147479396" r:id="rId15"/>
    <p:sldId id="2147479397" r:id="rId16"/>
    <p:sldId id="2147479392" r:id="rId17"/>
    <p:sldId id="2147479399" r:id="rId18"/>
    <p:sldId id="2147473269" r:id="rId19"/>
    <p:sldId id="266" r:id="rId20"/>
    <p:sldId id="2147483645" r:id="rId21"/>
    <p:sldId id="2147483642" r:id="rId22"/>
    <p:sldId id="267" r:id="rId23"/>
    <p:sldId id="388" r:id="rId24"/>
    <p:sldId id="2147483646" r:id="rId25"/>
    <p:sldId id="851" r:id="rId26"/>
    <p:sldId id="276" r:id="rId27"/>
    <p:sldId id="852" r:id="rId28"/>
    <p:sldId id="853" r:id="rId29"/>
    <p:sldId id="260" r:id="rId30"/>
    <p:sldId id="257" r:id="rId31"/>
    <p:sldId id="259" r:id="rId32"/>
    <p:sldId id="738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0CF88B4A-CD0E-482B-875A-A7C4AF6F951D}">
          <p14:sldIdLst>
            <p14:sldId id="256"/>
            <p14:sldId id="2147483647"/>
            <p14:sldId id="781"/>
            <p14:sldId id="1993219304"/>
            <p14:sldId id="1993219300"/>
            <p14:sldId id="258"/>
            <p14:sldId id="304"/>
            <p14:sldId id="584"/>
            <p14:sldId id="849"/>
            <p14:sldId id="372"/>
            <p14:sldId id="2147473256"/>
            <p14:sldId id="723"/>
            <p14:sldId id="795"/>
            <p14:sldId id="2147479396"/>
            <p14:sldId id="2147479397"/>
            <p14:sldId id="2147479392"/>
            <p14:sldId id="2147479399"/>
            <p14:sldId id="2147473269"/>
            <p14:sldId id="266"/>
            <p14:sldId id="2147483645"/>
            <p14:sldId id="2147483642"/>
            <p14:sldId id="267"/>
            <p14:sldId id="388"/>
            <p14:sldId id="2147483646"/>
            <p14:sldId id="851"/>
            <p14:sldId id="276"/>
            <p14:sldId id="852"/>
            <p14:sldId id="853"/>
          </p14:sldIdLst>
        </p14:section>
        <p14:section name="Crohn" id="{7FF658E5-2D62-4908-96C3-E71E564505BE}">
          <p14:sldIdLst/>
        </p14:section>
        <p14:section name="Colite ulcerosa" id="{CE1CD459-5F05-4389-A3D0-42A62E455441}">
          <p14:sldIdLst>
            <p14:sldId id="260"/>
            <p14:sldId id="257"/>
            <p14:sldId id="259"/>
            <p14:sldId id="7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7EFDCE-28CB-0EB5-DA8C-0DF973576E5A}" name="Carucci, Sara [JACIT]" initials="CS[" userId="S::scarucci@its.jnj.com::a8990b47-9a2a-4cc3-b2ae-53a3a03b7d0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dile, Veronica [JACIT]" initials="VV[" lastIdx="10" clrIdx="0">
    <p:extLst>
      <p:ext uri="{19B8F6BF-5375-455C-9EA6-DF929625EA0E}">
        <p15:presenceInfo xmlns:p15="http://schemas.microsoft.com/office/powerpoint/2012/main" userId="S::VVerdile@its.jnj.com::c08f1462-b82d-4fb1-8530-2312808f1e79" providerId="AD"/>
      </p:ext>
    </p:extLst>
  </p:cmAuthor>
  <p:cmAuthor id="2" name="Carucci, Sara [JACIT]" initials="SC" lastIdx="8" clrIdx="1">
    <p:extLst>
      <p:ext uri="{19B8F6BF-5375-455C-9EA6-DF929625EA0E}">
        <p15:presenceInfo xmlns:p15="http://schemas.microsoft.com/office/powerpoint/2012/main" userId="S::scarucci@its.jnj.com::a8990b47-9a2a-4cc3-b2ae-53a3a03b7d0d" providerId="AD"/>
      </p:ext>
    </p:extLst>
  </p:cmAuthor>
  <p:cmAuthor id="3" name="Ilari, Alice [JACIT]" initials="IA" lastIdx="4" clrIdx="2">
    <p:extLst>
      <p:ext uri="{19B8F6BF-5375-455C-9EA6-DF929625EA0E}">
        <p15:presenceInfo xmlns:p15="http://schemas.microsoft.com/office/powerpoint/2012/main" userId="S::ailari@its.jnj.com::5f7d2c16-36fe-4dbb-afcb-8218c9720a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/>
    <p:restoredTop sz="94726"/>
  </p:normalViewPr>
  <p:slideViewPr>
    <p:cSldViewPr snapToGrid="0">
      <p:cViewPr varScale="1">
        <p:scale>
          <a:sx n="116" d="100"/>
          <a:sy n="116" d="100"/>
        </p:scale>
        <p:origin x="9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1F2A9-BA09-489A-A125-3CA52C6B5D04}" type="datetimeFigureOut">
              <a:rPr lang="it-IT" smtClean="0"/>
              <a:t>09/05/26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6F1BD-7A3F-4562-804A-FE3A45CE54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232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5049128E-C84A-3C8E-FFD6-8F55423AA9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112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EF0038A-9484-BB43-852B-540AB0BFAAC1}" type="slidenum">
              <a:rPr lang="it-IT" altLang="it-IT" sz="1200"/>
              <a:pPr eaLnBrk="1" hangingPunct="1"/>
              <a:t>3</a:t>
            </a:fld>
            <a:endParaRPr lang="it-IT" altLang="it-IT" sz="1200"/>
          </a:p>
        </p:txBody>
      </p:sp>
      <p:sp>
        <p:nvSpPr>
          <p:cNvPr id="45059" name="Slide Image Placeholder 1">
            <a:extLst>
              <a:ext uri="{FF2B5EF4-FFF2-40B4-BE49-F238E27FC236}">
                <a16:creationId xmlns:a16="http://schemas.microsoft.com/office/drawing/2014/main" id="{5243C9FA-AAA5-D3FD-2A5B-CA4A9C5270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88913" y="728663"/>
            <a:ext cx="6481762" cy="3646487"/>
          </a:xfrm>
          <a:ln/>
        </p:spPr>
      </p:sp>
      <p:sp>
        <p:nvSpPr>
          <p:cNvPr id="45060" name="Notes Placeholder 2">
            <a:extLst>
              <a:ext uri="{FF2B5EF4-FFF2-40B4-BE49-F238E27FC236}">
                <a16:creationId xmlns:a16="http://schemas.microsoft.com/office/drawing/2014/main" id="{AAD330A9-2762-6D26-7A86-B64C6E0C5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4618038"/>
            <a:ext cx="5170488" cy="4376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defTabSz="452438" eaLnBrk="1" hangingPunct="1">
              <a:spcBef>
                <a:spcPct val="0"/>
              </a:spcBef>
            </a:pPr>
            <a:r>
              <a:rPr lang="it-IT" altLang="it-IT">
                <a:latin typeface="Arial" panose="020B0604020202020204" pitchFamily="34" charset="0"/>
              </a:rPr>
              <a:t>In molte altre aree della medicina, i target del trattamento sono definiti in modo da ridurre il rischio di danno d</a:t>
            </a:r>
            <a:r>
              <a:rPr lang="fr-FR" altLang="ja-JP">
                <a:latin typeface="Arial" panose="020B0604020202020204" pitchFamily="34" charset="0"/>
              </a:rPr>
              <a:t>’</a:t>
            </a:r>
            <a:r>
              <a:rPr lang="it-IT" altLang="ja-JP">
                <a:latin typeface="Arial" panose="020B0604020202020204" pitchFamily="34" charset="0"/>
              </a:rPr>
              <a:t>organo.</a:t>
            </a:r>
          </a:p>
          <a:p>
            <a:pPr algn="just" defTabSz="452438" eaLnBrk="1" hangingPunct="1">
              <a:spcBef>
                <a:spcPct val="0"/>
              </a:spcBef>
            </a:pPr>
            <a:r>
              <a:rPr lang="it-IT" altLang="it-IT">
                <a:latin typeface="Arial" panose="020B0604020202020204" pitchFamily="34" charset="0"/>
              </a:rPr>
              <a:t>Nella cura dei pazienti con diabete, iperlipidemia e ipertensione, per esempio, il medico richiede la valutazione di colesterolo, trigliceridi, glucosio ed emoglobina glicata, misura la pressione sanguigna e adatta la terapia di conseguenza. I pazienti conoscono i valori di riferimento di questi parametri e sono consapevoli dei target del trattamento.</a:t>
            </a:r>
          </a:p>
          <a:p>
            <a:pPr algn="just" defTabSz="452438" eaLnBrk="1" hangingPunct="1">
              <a:spcBef>
                <a:spcPct val="0"/>
              </a:spcBef>
            </a:pPr>
            <a:r>
              <a:rPr lang="it-IT" altLang="it-IT">
                <a:latin typeface="Arial" panose="020B0604020202020204" pitchFamily="34" charset="0"/>
              </a:rPr>
              <a:t>Nella gestione dell</a:t>
            </a:r>
            <a:r>
              <a:rPr lang="fr-FR" altLang="ja-JP">
                <a:latin typeface="Arial" panose="020B0604020202020204" pitchFamily="34" charset="0"/>
              </a:rPr>
              <a:t>’</a:t>
            </a:r>
            <a:r>
              <a:rPr lang="it-IT" altLang="ja-JP">
                <a:latin typeface="Arial" panose="020B0604020202020204" pitchFamily="34" charset="0"/>
              </a:rPr>
              <a:t>artrite reumatoide, target del trattamento è la remissione clinica (definita come l</a:t>
            </a:r>
            <a:r>
              <a:rPr lang="fr-FR" altLang="ja-JP">
                <a:latin typeface="Arial" panose="020B0604020202020204" pitchFamily="34" charset="0"/>
              </a:rPr>
              <a:t>’</a:t>
            </a:r>
            <a:r>
              <a:rPr lang="it-IT" altLang="ja-JP">
                <a:latin typeface="Arial" panose="020B0604020202020204" pitchFamily="34" charset="0"/>
              </a:rPr>
              <a:t>assenza di segni e sintomi di attività infiammatoria) o la bassa attività di malattia, un</a:t>
            </a:r>
            <a:r>
              <a:rPr lang="fr-FR" altLang="ja-JP">
                <a:latin typeface="Arial" panose="020B0604020202020204" pitchFamily="34" charset="0"/>
              </a:rPr>
              <a:t>’</a:t>
            </a:r>
            <a:r>
              <a:rPr lang="it-IT" altLang="ja-JP">
                <a:latin typeface="Arial" panose="020B0604020202020204" pitchFamily="34" charset="0"/>
              </a:rPr>
              <a:t>alternativa accettabile quando la patologia è di lunga durata (5).  </a:t>
            </a:r>
          </a:p>
          <a:p>
            <a:pPr algn="just" defTabSz="452438" eaLnBrk="1" hangingPunct="1">
              <a:spcBef>
                <a:spcPct val="0"/>
              </a:spcBef>
            </a:pPr>
            <a:endParaRPr lang="it-IT" altLang="it-IT">
              <a:latin typeface="Arial" panose="020B0604020202020204" pitchFamily="34" charset="0"/>
            </a:endParaRPr>
          </a:p>
          <a:p>
            <a:pPr algn="just" defTabSz="452438" eaLnBrk="1" hangingPunct="1">
              <a:spcBef>
                <a:spcPct val="0"/>
              </a:spcBef>
            </a:pPr>
            <a:endParaRPr lang="it-IT" altLang="it-IT">
              <a:latin typeface="Arial" panose="020B0604020202020204" pitchFamily="34" charset="0"/>
            </a:endParaRPr>
          </a:p>
          <a:p>
            <a:pPr defTabSz="452438" eaLnBrk="1" hangingPunct="1">
              <a:spcBef>
                <a:spcPct val="0"/>
              </a:spcBef>
            </a:pPr>
            <a:r>
              <a:rPr lang="it-IT" altLang="it-IT">
                <a:latin typeface="Arial" panose="020B0604020202020204" pitchFamily="34" charset="0"/>
              </a:rPr>
              <a:t>5. Smolen J et al. Ann Rheum Dis 2010;69:631-7</a:t>
            </a:r>
          </a:p>
          <a:p>
            <a:pPr defTabSz="452438" eaLnBrk="1" hangingPunct="1">
              <a:spcBef>
                <a:spcPct val="0"/>
              </a:spcBef>
            </a:pP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45061" name="Slide Number Placeholder 3">
            <a:extLst>
              <a:ext uri="{FF2B5EF4-FFF2-40B4-BE49-F238E27FC236}">
                <a16:creationId xmlns:a16="http://schemas.microsoft.com/office/drawing/2014/main" id="{AAC8C638-D62C-D7CA-959E-2B8401082E2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9234488"/>
            <a:ext cx="29718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6" rIns="91428" bIns="45716" anchor="b"/>
          <a:lstStyle>
            <a:lvl1pPr defTabSz="4603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4603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1C92E77-ACC0-6A49-A675-8483A44C6191}" type="slidenum">
              <a:rPr lang="it-IT" altLang="it-IT" sz="1200">
                <a:latin typeface="Calibri" panose="020F0502020204030204" pitchFamily="34" charset="0"/>
              </a:rPr>
              <a:pPr algn="r" eaLnBrk="1" hangingPunct="1"/>
              <a:t>3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1762" cy="36464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Nello Stardust abbiamo</a:t>
            </a:r>
            <a:r>
              <a:rPr lang="it-IT" baseline="0" dirty="0"/>
              <a:t> due bracci a confronto, il T2T in cui la terapia con </a:t>
            </a:r>
            <a:r>
              <a:rPr lang="it-IT" baseline="0" dirty="0" err="1"/>
              <a:t>ustekinumab</a:t>
            </a:r>
            <a:r>
              <a:rPr lang="it-IT" baseline="0" dirty="0"/>
              <a:t> era adeguata in base al riscontro endoscopico alla 16° </a:t>
            </a:r>
            <a:r>
              <a:rPr lang="it-IT" baseline="0" dirty="0" err="1"/>
              <a:t>sett</a:t>
            </a:r>
            <a:r>
              <a:rPr lang="it-IT" baseline="0" dirty="0"/>
              <a:t> e ai </a:t>
            </a:r>
            <a:r>
              <a:rPr lang="it-IT" baseline="0" dirty="0" err="1"/>
              <a:t>biomarkers</a:t>
            </a:r>
            <a:r>
              <a:rPr lang="it-IT" baseline="0" dirty="0"/>
              <a:t> durante il f-up oltre che la clinica e lo standard of the care guidato solo dalla clinica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C92E-CE9A-484E-9F69-8902DF701CB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199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1762" cy="36464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Nello Stardust abbiamo</a:t>
            </a:r>
            <a:r>
              <a:rPr lang="it-IT" baseline="0" dirty="0"/>
              <a:t> due bracci a confronto, il T2T in cui la terapia con </a:t>
            </a:r>
            <a:r>
              <a:rPr lang="it-IT" baseline="0" dirty="0" err="1"/>
              <a:t>ustekinumab</a:t>
            </a:r>
            <a:r>
              <a:rPr lang="it-IT" baseline="0" dirty="0"/>
              <a:t> era adeguata in base al riscontro endoscopico alla 16° </a:t>
            </a:r>
            <a:r>
              <a:rPr lang="it-IT" baseline="0" dirty="0" err="1"/>
              <a:t>sett</a:t>
            </a:r>
            <a:r>
              <a:rPr lang="it-IT" baseline="0" dirty="0"/>
              <a:t> e ai </a:t>
            </a:r>
            <a:r>
              <a:rPr lang="it-IT" baseline="0" dirty="0" err="1"/>
              <a:t>biomarkers</a:t>
            </a:r>
            <a:r>
              <a:rPr lang="it-IT" baseline="0" dirty="0"/>
              <a:t> durante il f-up oltre che la clinica e lo standard of the care guidato solo dalla clinica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C92E-CE9A-484E-9F69-8902DF701CB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109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1762" cy="36464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Nello Stardust abbiamo</a:t>
            </a:r>
            <a:r>
              <a:rPr lang="it-IT" baseline="0" dirty="0"/>
              <a:t> due bracci a confronto, il T2T in cui la terapia con </a:t>
            </a:r>
            <a:r>
              <a:rPr lang="it-IT" baseline="0" dirty="0" err="1"/>
              <a:t>ustekinumab</a:t>
            </a:r>
            <a:r>
              <a:rPr lang="it-IT" baseline="0" dirty="0"/>
              <a:t> era adeguata in base al riscontro endoscopico alla 16° </a:t>
            </a:r>
            <a:r>
              <a:rPr lang="it-IT" baseline="0" dirty="0" err="1"/>
              <a:t>sett</a:t>
            </a:r>
            <a:r>
              <a:rPr lang="it-IT" baseline="0" dirty="0"/>
              <a:t> e ai </a:t>
            </a:r>
            <a:r>
              <a:rPr lang="it-IT" baseline="0" dirty="0" err="1"/>
              <a:t>biomarkers</a:t>
            </a:r>
            <a:r>
              <a:rPr lang="it-IT" baseline="0" dirty="0"/>
              <a:t> durante il f-up oltre che la clinica e lo standard of the care guidato solo dalla clinica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C92E-CE9A-484E-9F69-8902DF701CB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853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DB0D6-208D-4E94-C233-AE46561B4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A75678B-57B8-7FD8-2596-6031E7795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1762" cy="3646487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9B84947-E858-EC67-FFD9-486C57E9D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Nello Stardust abbiamo</a:t>
            </a:r>
            <a:r>
              <a:rPr lang="it-IT" baseline="0" dirty="0"/>
              <a:t> due bracci a confronto, il T2T in cui la terapia con </a:t>
            </a:r>
            <a:r>
              <a:rPr lang="it-IT" baseline="0" dirty="0" err="1"/>
              <a:t>ustekinumab</a:t>
            </a:r>
            <a:r>
              <a:rPr lang="it-IT" baseline="0" dirty="0"/>
              <a:t> era adeguata in base al riscontro endoscopico alla 16° </a:t>
            </a:r>
            <a:r>
              <a:rPr lang="it-IT" baseline="0" dirty="0" err="1"/>
              <a:t>sett</a:t>
            </a:r>
            <a:r>
              <a:rPr lang="it-IT" baseline="0" dirty="0"/>
              <a:t> e ai </a:t>
            </a:r>
            <a:r>
              <a:rPr lang="it-IT" baseline="0" dirty="0" err="1"/>
              <a:t>biomarkers</a:t>
            </a:r>
            <a:r>
              <a:rPr lang="it-IT" baseline="0" dirty="0"/>
              <a:t> durante il f-up oltre che la clinica e lo standard of the care guidato solo dalla clinica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B1A587E-5924-D3C4-FD48-4BB88982C6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C92E-CE9A-484E-9F69-8902DF701CB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494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4AEE3-0D6B-8048-9791-8197D24A4241}" type="slidenum">
              <a:rPr lang="it-IT" altLang="it-IT" smtClean="0"/>
              <a:pPr/>
              <a:t>32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84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93FDB-5ED1-00BD-5026-5EBAB04B3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104FAE7-A3DF-D156-02B4-317B247E4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CE91E63-08B1-BABE-AD07-E06B8FCF6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5CADF97-FDC4-5C36-8E71-6EA5EC322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6F1BD-7A3F-4562-804A-FE3A45CE548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1567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err="1">
                <a:latin typeface="Arial" charset="0"/>
              </a:rPr>
              <a:t>Esperienza</a:t>
            </a:r>
            <a:r>
              <a:rPr lang="en-US" baseline="0">
                <a:latin typeface="Arial" charset="0"/>
              </a:rPr>
              <a:t> in era pre-</a:t>
            </a:r>
            <a:r>
              <a:rPr lang="en-US" baseline="0" err="1">
                <a:latin typeface="Arial" charset="0"/>
              </a:rPr>
              <a:t>biologica</a:t>
            </a:r>
            <a:r>
              <a:rPr lang="en-US" baseline="0">
                <a:latin typeface="Arial" charset="0"/>
              </a:rPr>
              <a:t>.</a:t>
            </a:r>
          </a:p>
          <a:p>
            <a:r>
              <a:rPr lang="en-US">
                <a:latin typeface="Arial" charset="0"/>
              </a:rPr>
              <a:t>In a Norwegian population-based cohort study,  </a:t>
            </a:r>
            <a:r>
              <a:rPr lang="en-US" err="1">
                <a:latin typeface="Arial" charset="0"/>
              </a:rPr>
              <a:t>decorso</a:t>
            </a:r>
            <a:r>
              <a:rPr lang="en-US">
                <a:latin typeface="Arial" charset="0"/>
              </a:rPr>
              <a:t> </a:t>
            </a:r>
            <a:r>
              <a:rPr lang="en-US" err="1">
                <a:latin typeface="Arial" charset="0"/>
              </a:rPr>
              <a:t>clinico</a:t>
            </a:r>
            <a:r>
              <a:rPr lang="en-US">
                <a:latin typeface="Arial" charset="0"/>
              </a:rPr>
              <a:t> </a:t>
            </a:r>
            <a:r>
              <a:rPr lang="en-US" err="1">
                <a:latin typeface="Arial" charset="0"/>
              </a:rPr>
              <a:t>più</a:t>
            </a:r>
            <a:r>
              <a:rPr lang="en-US">
                <a:latin typeface="Arial" charset="0"/>
              </a:rPr>
              <a:t> </a:t>
            </a:r>
            <a:r>
              <a:rPr lang="en-US" err="1">
                <a:latin typeface="Arial" charset="0"/>
              </a:rPr>
              <a:t>favorevole</a:t>
            </a:r>
            <a:r>
              <a:rPr lang="en-US" baseline="0">
                <a:latin typeface="Arial" charset="0"/>
              </a:rPr>
              <a:t> in </a:t>
            </a:r>
            <a:r>
              <a:rPr lang="en-US" baseline="0" err="1">
                <a:latin typeface="Arial" charset="0"/>
              </a:rPr>
              <a:t>pz</a:t>
            </a:r>
            <a:r>
              <a:rPr lang="en-US" baseline="0">
                <a:latin typeface="Arial" charset="0"/>
              </a:rPr>
              <a:t> con MH, </a:t>
            </a:r>
            <a:r>
              <a:rPr lang="en-US" baseline="0" err="1">
                <a:latin typeface="Arial" charset="0"/>
              </a:rPr>
              <a:t>che</a:t>
            </a:r>
            <a:r>
              <a:rPr lang="en-US" baseline="0">
                <a:latin typeface="Arial" charset="0"/>
              </a:rPr>
              <a:t> </a:t>
            </a:r>
            <a:r>
              <a:rPr lang="en-US" baseline="0" err="1">
                <a:latin typeface="Arial" charset="0"/>
              </a:rPr>
              <a:t>si</a:t>
            </a:r>
            <a:r>
              <a:rPr lang="en-US" baseline="0">
                <a:latin typeface="Arial" charset="0"/>
              </a:rPr>
              <a:t> traduce in minor </a:t>
            </a:r>
            <a:r>
              <a:rPr lang="en-US" baseline="0" err="1">
                <a:latin typeface="Arial" charset="0"/>
              </a:rPr>
              <a:t>numero</a:t>
            </a:r>
            <a:r>
              <a:rPr lang="en-US" baseline="0">
                <a:latin typeface="Arial" charset="0"/>
              </a:rPr>
              <a:t> </a:t>
            </a:r>
            <a:r>
              <a:rPr lang="en-US" baseline="0" err="1">
                <a:latin typeface="Arial" charset="0"/>
              </a:rPr>
              <a:t>di</a:t>
            </a:r>
            <a:r>
              <a:rPr lang="en-US" baseline="0">
                <a:latin typeface="Arial" charset="0"/>
              </a:rPr>
              <a:t> </a:t>
            </a:r>
            <a:r>
              <a:rPr lang="en-US" baseline="0" err="1">
                <a:latin typeface="Arial" charset="0"/>
              </a:rPr>
              <a:t>interventi</a:t>
            </a:r>
            <a:r>
              <a:rPr lang="en-US" baseline="0">
                <a:latin typeface="Arial" charset="0"/>
              </a:rPr>
              <a:t> </a:t>
            </a:r>
            <a:r>
              <a:rPr lang="en-US" baseline="0" err="1">
                <a:latin typeface="Arial" charset="0"/>
              </a:rPr>
              <a:t>chirurgici</a:t>
            </a:r>
            <a:r>
              <a:rPr lang="en-US" baseline="0">
                <a:latin typeface="Arial" charset="0"/>
              </a:rPr>
              <a:t> , </a:t>
            </a:r>
            <a:r>
              <a:rPr lang="en-US" baseline="0" err="1">
                <a:latin typeface="Arial" charset="0"/>
              </a:rPr>
              <a:t>complicanze</a:t>
            </a:r>
            <a:r>
              <a:rPr lang="en-US" baseline="0">
                <a:latin typeface="Arial" charset="0"/>
              </a:rPr>
              <a:t> e </a:t>
            </a:r>
            <a:r>
              <a:rPr lang="en-US" baseline="0" err="1">
                <a:latin typeface="Arial" charset="0"/>
              </a:rPr>
              <a:t>necessità</a:t>
            </a:r>
            <a:r>
              <a:rPr lang="en-US" baseline="0">
                <a:latin typeface="Arial" charset="0"/>
              </a:rPr>
              <a:t> </a:t>
            </a:r>
            <a:r>
              <a:rPr lang="en-US" baseline="0" err="1">
                <a:latin typeface="Arial" charset="0"/>
              </a:rPr>
              <a:t>di</a:t>
            </a:r>
            <a:r>
              <a:rPr lang="en-US" baseline="0">
                <a:latin typeface="Arial" charset="0"/>
              </a:rPr>
              <a:t> </a:t>
            </a:r>
            <a:r>
              <a:rPr lang="en-US" baseline="0" err="1">
                <a:latin typeface="Arial" charset="0"/>
              </a:rPr>
              <a:t>steroidi</a:t>
            </a:r>
            <a:r>
              <a:rPr lang="en-US" baseline="0">
                <a:latin typeface="Arial" charset="0"/>
              </a:rPr>
              <a:t>, e </a:t>
            </a:r>
            <a:r>
              <a:rPr lang="en-US" baseline="0" err="1">
                <a:latin typeface="Arial" charset="0"/>
              </a:rPr>
              <a:t>nella</a:t>
            </a:r>
            <a:r>
              <a:rPr lang="en-US" baseline="0">
                <a:latin typeface="Arial" charset="0"/>
              </a:rPr>
              <a:t> CU in un minor </a:t>
            </a:r>
            <a:r>
              <a:rPr lang="en-US" baseline="0" err="1">
                <a:latin typeface="Arial" charset="0"/>
              </a:rPr>
              <a:t>tasso</a:t>
            </a:r>
            <a:r>
              <a:rPr lang="en-US" baseline="0">
                <a:latin typeface="Arial" charset="0"/>
              </a:rPr>
              <a:t> </a:t>
            </a:r>
            <a:r>
              <a:rPr lang="en-US" baseline="0" err="1">
                <a:latin typeface="Arial" charset="0"/>
              </a:rPr>
              <a:t>di</a:t>
            </a:r>
            <a:r>
              <a:rPr lang="en-US" baseline="0">
                <a:latin typeface="Arial" charset="0"/>
              </a:rPr>
              <a:t> </a:t>
            </a:r>
            <a:r>
              <a:rPr lang="en-US" baseline="0" err="1">
                <a:latin typeface="Arial" charset="0"/>
              </a:rPr>
              <a:t>colectomie</a:t>
            </a:r>
            <a:endParaRPr lang="en-US" baseline="0">
              <a:latin typeface="Arial" charset="0"/>
            </a:endParaRPr>
          </a:p>
          <a:p>
            <a:endParaRPr lang="en-US" baseline="0">
              <a:latin typeface="Arial" charset="0"/>
            </a:endParaRPr>
          </a:p>
          <a:p>
            <a:r>
              <a:rPr lang="en-US">
                <a:latin typeface="Arial" charset="0"/>
              </a:rPr>
              <a:t>11% of </a:t>
            </a:r>
            <a:r>
              <a:rPr lang="en-US" err="1">
                <a:latin typeface="Arial" charset="0"/>
              </a:rPr>
              <a:t>Crohn's</a:t>
            </a:r>
            <a:r>
              <a:rPr lang="en-US">
                <a:latin typeface="Arial" charset="0"/>
              </a:rPr>
              <a:t> disease patients with MH at 1 year needed a surgical resection by 5 years compared to 20% of patients without MH (p=0.10).</a:t>
            </a:r>
          </a:p>
          <a:p>
            <a:r>
              <a:rPr lang="en-US">
                <a:latin typeface="Arial" charset="0"/>
              </a:rPr>
              <a:t>2% of ulcerative colitis patients with MH at 1 year needed a surgical resection by 5 years compared to 7% of patients without MH (p=0.02). 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MH: (0, normal; 1, light </a:t>
            </a:r>
            <a:r>
              <a:rPr lang="en-US" err="1">
                <a:latin typeface="Arial" charset="0"/>
              </a:rPr>
              <a:t>erythema</a:t>
            </a:r>
            <a:r>
              <a:rPr lang="en-US">
                <a:latin typeface="Arial" charset="0"/>
              </a:rPr>
              <a:t> or granularity; 2,granularity, friability, and bleeding, with or without the addition of ulcerations), with the addition of histology.                Score 0 or 1 was regarded as mucosal healing</a:t>
            </a:r>
            <a:endParaRPr lang="it-IT">
              <a:latin typeface="Arial" charset="0"/>
            </a:endParaRPr>
          </a:p>
        </p:txBody>
      </p:sp>
      <p:sp>
        <p:nvSpPr>
          <p:cNvPr id="22532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fld id="{25619BA0-E78A-4420-8929-BE225BC9D23E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91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F1503F43-5593-8E4E-7C0F-1D2CC67CE1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112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1F776BD-2D77-3C49-9793-BA285017468E}" type="slidenum">
              <a:rPr lang="it-IT" altLang="it-IT" sz="1200"/>
              <a:pPr eaLnBrk="1" hangingPunct="1"/>
              <a:t>9</a:t>
            </a:fld>
            <a:endParaRPr lang="it-IT" altLang="it-IT" sz="1200"/>
          </a:p>
        </p:txBody>
      </p:sp>
      <p:sp>
        <p:nvSpPr>
          <p:cNvPr id="65539" name="Slide Image Placeholder 1">
            <a:extLst>
              <a:ext uri="{FF2B5EF4-FFF2-40B4-BE49-F238E27FC236}">
                <a16:creationId xmlns:a16="http://schemas.microsoft.com/office/drawing/2014/main" id="{E45C19C4-E039-95EC-5C46-757F7E32E4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88913" y="728663"/>
            <a:ext cx="6481762" cy="3646487"/>
          </a:xfrm>
          <a:ln/>
        </p:spPr>
      </p:sp>
      <p:sp>
        <p:nvSpPr>
          <p:cNvPr id="65540" name="Notes Placeholder 2">
            <a:extLst>
              <a:ext uri="{FF2B5EF4-FFF2-40B4-BE49-F238E27FC236}">
                <a16:creationId xmlns:a16="http://schemas.microsoft.com/office/drawing/2014/main" id="{7B606F55-C7CD-823C-A4DA-DCB41BE5F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4638675"/>
            <a:ext cx="5562600" cy="4375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225425" defTabSz="452438">
              <a:spcBef>
                <a:spcPct val="0"/>
              </a:spcBef>
            </a:pPr>
            <a:r>
              <a:rPr lang="it-IT" altLang="it-IT">
                <a:latin typeface="Arial" panose="020B0604020202020204" pitchFamily="34" charset="0"/>
              </a:rPr>
              <a:t>Il crescente riconoscimento dell</a:t>
            </a:r>
            <a:r>
              <a:rPr lang="fr-FR" altLang="ja-JP">
                <a:latin typeface="Arial" panose="020B0604020202020204" pitchFamily="34" charset="0"/>
              </a:rPr>
              <a:t>’</a:t>
            </a:r>
            <a:r>
              <a:rPr lang="it-IT" altLang="ja-JP">
                <a:latin typeface="Arial" panose="020B0604020202020204" pitchFamily="34" charset="0"/>
              </a:rPr>
              <a:t>importanza della qualità delle cure sta contribuendo all</a:t>
            </a:r>
            <a:r>
              <a:rPr lang="fr-FR" altLang="ja-JP">
                <a:latin typeface="Arial" panose="020B0604020202020204" pitchFamily="34" charset="0"/>
              </a:rPr>
              <a:t>’</a:t>
            </a:r>
            <a:r>
              <a:rPr lang="it-IT" altLang="ja-JP">
                <a:latin typeface="Arial" panose="020B0604020202020204" pitchFamily="34" charset="0"/>
              </a:rPr>
              <a:t>evoluzione degli obiettivi del trattamento nella Malattia di Crohn: dalla risposta e remissione clinica – controllo dei sintomi definito dal punteggio CDAI (2), ovvero dall</a:t>
            </a:r>
            <a:r>
              <a:rPr lang="fr-FR" altLang="ja-JP">
                <a:latin typeface="Arial" panose="020B0604020202020204" pitchFamily="34" charset="0"/>
              </a:rPr>
              <a:t>’</a:t>
            </a:r>
            <a:r>
              <a:rPr lang="it-IT" altLang="ja-JP">
                <a:latin typeface="Arial" panose="020B0604020202020204" pitchFamily="34" charset="0"/>
              </a:rPr>
              <a:t>obiettivo clinico dell</a:t>
            </a:r>
            <a:r>
              <a:rPr lang="fr-FR" altLang="ja-JP">
                <a:latin typeface="Arial" panose="020B0604020202020204" pitchFamily="34" charset="0"/>
              </a:rPr>
              <a:t>’</a:t>
            </a:r>
            <a:r>
              <a:rPr lang="it-IT" altLang="ja-JP">
                <a:latin typeface="Arial" panose="020B0604020202020204" pitchFamily="34" charset="0"/>
              </a:rPr>
              <a:t>assenza di sintomi, dato che lo score CDAI non è usato comunemente nella pratica clinica (10) – ci si sta infatti spostando verso un nuovo obiettivo, la </a:t>
            </a:r>
            <a:r>
              <a:rPr lang="ja-JP" altLang="it-IT">
                <a:latin typeface="Arial" panose="020B0604020202020204" pitchFamily="34" charset="0"/>
              </a:rPr>
              <a:t>“</a:t>
            </a:r>
            <a:r>
              <a:rPr lang="it-IT" altLang="ja-JP" i="1">
                <a:latin typeface="Arial" panose="020B0604020202020204" pitchFamily="34" charset="0"/>
              </a:rPr>
              <a:t>deep remission</a:t>
            </a:r>
            <a:r>
              <a:rPr lang="ja-JP" altLang="it-IT">
                <a:latin typeface="Arial" panose="020B0604020202020204" pitchFamily="34" charset="0"/>
              </a:rPr>
              <a:t>”</a:t>
            </a:r>
            <a:r>
              <a:rPr lang="it-IT" altLang="ja-JP">
                <a:latin typeface="Arial" panose="020B0604020202020204" pitchFamily="34" charset="0"/>
              </a:rPr>
              <a:t> che include la guarigione della mucosa (2).</a:t>
            </a:r>
          </a:p>
          <a:p>
            <a:pPr indent="-225425" defTabSz="452438">
              <a:spcBef>
                <a:spcPct val="0"/>
              </a:spcBef>
            </a:pPr>
            <a:r>
              <a:rPr lang="it-IT" altLang="it-IT">
                <a:latin typeface="Arial" panose="020B0604020202020204" pitchFamily="34" charset="0"/>
              </a:rPr>
              <a:t> </a:t>
            </a:r>
          </a:p>
          <a:p>
            <a:pPr indent="-225425" defTabSz="452438"/>
            <a:endParaRPr lang="it-IT" altLang="it-IT">
              <a:latin typeface="Arial" panose="020B0604020202020204" pitchFamily="34" charset="0"/>
            </a:endParaRPr>
          </a:p>
          <a:p>
            <a:pPr indent="-225425" defTabSz="452438"/>
            <a:r>
              <a:rPr lang="it-IT" altLang="it-IT">
                <a:latin typeface="Arial" panose="020B0604020202020204" pitchFamily="34" charset="0"/>
              </a:rPr>
              <a:t>2. </a:t>
            </a:r>
            <a:r>
              <a:rPr lang="en-US" altLang="it-IT">
                <a:latin typeface="Arial" panose="020B0604020202020204" pitchFamily="34" charset="0"/>
              </a:rPr>
              <a:t>Hommes D et al. J Crohns Colitis 2012;</a:t>
            </a:r>
            <a:r>
              <a:rPr lang="hu-HU" altLang="it-IT">
                <a:latin typeface="Arial" panose="020B0604020202020204" pitchFamily="34" charset="0"/>
              </a:rPr>
              <a:t>6(Suppl.2)</a:t>
            </a:r>
            <a:r>
              <a:rPr lang="en-US" altLang="it-IT">
                <a:latin typeface="Arial" panose="020B0604020202020204" pitchFamily="34" charset="0"/>
              </a:rPr>
              <a:t>:S224-34</a:t>
            </a:r>
            <a:endParaRPr lang="it-IT" altLang="it-IT">
              <a:latin typeface="Arial" panose="020B0604020202020204" pitchFamily="34" charset="0"/>
            </a:endParaRPr>
          </a:p>
          <a:p>
            <a:pPr indent="-225425" defTabSz="452438"/>
            <a:r>
              <a:rPr lang="it-IT" altLang="it-IT">
                <a:latin typeface="Arial" panose="020B0604020202020204" pitchFamily="34" charset="0"/>
              </a:rPr>
              <a:t>10. </a:t>
            </a:r>
            <a:r>
              <a:rPr lang="en-US" altLang="it-IT">
                <a:latin typeface="Arial" panose="020B0604020202020204" pitchFamily="34" charset="0"/>
              </a:rPr>
              <a:t>Sostegni R et al. Aliment Pharmacol Ther 2003;17(S2):11-7</a:t>
            </a:r>
            <a:endParaRPr lang="it-IT" altLang="it-IT">
              <a:latin typeface="Arial" panose="020B0604020202020204" pitchFamily="34" charset="0"/>
            </a:endParaRPr>
          </a:p>
          <a:p>
            <a:pPr indent="-225425" defTabSz="452438" eaLnBrk="1" hangingPunct="1">
              <a:spcBef>
                <a:spcPct val="0"/>
              </a:spcBef>
            </a:pPr>
            <a:endParaRPr lang="it-IT" altLang="it-IT">
              <a:latin typeface="Arial" panose="020B0604020202020204" pitchFamily="34" charset="0"/>
            </a:endParaRPr>
          </a:p>
          <a:p>
            <a:pPr indent="-225425" defTabSz="452438" eaLnBrk="1" hangingPunct="1">
              <a:spcBef>
                <a:spcPct val="0"/>
              </a:spcBef>
            </a:pPr>
            <a:endParaRPr lang="it-IT" altLang="it-IT">
              <a:latin typeface="Arial" panose="020B0604020202020204" pitchFamily="34" charset="0"/>
            </a:endParaRPr>
          </a:p>
          <a:p>
            <a:pPr indent="-225425" defTabSz="452438" eaLnBrk="1" hangingPunct="1">
              <a:spcBef>
                <a:spcPct val="0"/>
              </a:spcBef>
            </a:pP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5541" name="Slide Number Placeholder 3">
            <a:extLst>
              <a:ext uri="{FF2B5EF4-FFF2-40B4-BE49-F238E27FC236}">
                <a16:creationId xmlns:a16="http://schemas.microsoft.com/office/drawing/2014/main" id="{7E987B4A-6765-F979-A658-CC65061B48E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9234488"/>
            <a:ext cx="29718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6" rIns="91428" bIns="45716" anchor="b"/>
          <a:lstStyle>
            <a:lvl1pPr defTabSz="4603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4603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88CF76E-CFC2-BC44-B3D8-502001AAC56E}" type="slidenum">
              <a:rPr lang="it-IT" altLang="it-IT" sz="1200">
                <a:latin typeface="Calibri" panose="020F0502020204030204" pitchFamily="34" charset="0"/>
              </a:rPr>
              <a:pPr algn="r" eaLnBrk="1" hangingPunct="1"/>
              <a:t>9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351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lIns="91431" tIns="45715" rIns="91431" bIns="45715">
            <a:normAutofit/>
          </a:bodyPr>
          <a:lstStyle/>
          <a:p>
            <a:r>
              <a:rPr lang="it-IT" dirty="0"/>
              <a:t>ECCPO WORKSHOP III Rieder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id="{FD3DED15-35E5-FE2A-CA0D-E3EDB0BA53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112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02D3762-B3B7-0F4A-98AD-37F39E7F80FE}" type="slidenum">
              <a:rPr lang="it-IT" altLang="it-IT" sz="1200"/>
              <a:pPr eaLnBrk="1" hangingPunct="1"/>
              <a:t>13</a:t>
            </a:fld>
            <a:endParaRPr lang="it-IT" altLang="it-IT" sz="1200"/>
          </a:p>
        </p:txBody>
      </p:sp>
      <p:sp>
        <p:nvSpPr>
          <p:cNvPr id="121859" name="Slide Image Placeholder 1">
            <a:extLst>
              <a:ext uri="{FF2B5EF4-FFF2-40B4-BE49-F238E27FC236}">
                <a16:creationId xmlns:a16="http://schemas.microsoft.com/office/drawing/2014/main" id="{0EF73641-10AF-B794-08B1-560AD861E1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88913" y="728663"/>
            <a:ext cx="6481762" cy="3646487"/>
          </a:xfrm>
          <a:ln/>
        </p:spPr>
      </p:sp>
      <p:sp>
        <p:nvSpPr>
          <p:cNvPr id="121860" name="Notes Placeholder 2">
            <a:extLst>
              <a:ext uri="{FF2B5EF4-FFF2-40B4-BE49-F238E27FC236}">
                <a16:creationId xmlns:a16="http://schemas.microsoft.com/office/drawing/2014/main" id="{7D6B3FD7-1E9B-56CA-D485-54E13F68E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4618038"/>
            <a:ext cx="5170488" cy="4376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2438" eaLnBrk="1" hangingPunct="1">
              <a:spcBef>
                <a:spcPct val="0"/>
              </a:spcBef>
            </a:pPr>
            <a:r>
              <a:rPr lang="it-IT" altLang="it-IT">
                <a:latin typeface="Arial" panose="020B0604020202020204" pitchFamily="34" charset="0"/>
              </a:rPr>
              <a:t>Il concetto di </a:t>
            </a:r>
            <a:r>
              <a:rPr lang="ja-JP" altLang="it-IT">
                <a:latin typeface="Arial" panose="020B0604020202020204" pitchFamily="34" charset="0"/>
              </a:rPr>
              <a:t>“</a:t>
            </a:r>
            <a:r>
              <a:rPr lang="it-IT" altLang="ja-JP" i="1">
                <a:latin typeface="Arial" panose="020B0604020202020204" pitchFamily="34" charset="0"/>
              </a:rPr>
              <a:t>deep remission</a:t>
            </a:r>
            <a:r>
              <a:rPr lang="ja-JP" altLang="it-IT">
                <a:latin typeface="Arial" panose="020B0604020202020204" pitchFamily="34" charset="0"/>
              </a:rPr>
              <a:t>”</a:t>
            </a:r>
            <a:r>
              <a:rPr lang="it-IT" altLang="ja-JP">
                <a:latin typeface="Arial" panose="020B0604020202020204" pitchFamily="34" charset="0"/>
              </a:rPr>
              <a:t> è in continua evoluzione e non è ancora emersa una definizione unanime.</a:t>
            </a:r>
          </a:p>
          <a:p>
            <a:pPr defTabSz="452438" eaLnBrk="1" hangingPunct="1">
              <a:spcBef>
                <a:spcPct val="0"/>
              </a:spcBef>
            </a:pPr>
            <a:r>
              <a:rPr lang="it-IT" altLang="it-IT">
                <a:latin typeface="Arial" panose="020B0604020202020204" pitchFamily="34" charset="0"/>
              </a:rPr>
              <a:t>Al momento, in pazienti privi di danno digestivo o di disabilità, una definizione operativa di </a:t>
            </a:r>
            <a:r>
              <a:rPr lang="ja-JP" altLang="it-IT">
                <a:latin typeface="Arial" panose="020B0604020202020204" pitchFamily="34" charset="0"/>
              </a:rPr>
              <a:t>“</a:t>
            </a:r>
            <a:r>
              <a:rPr lang="it-IT" altLang="ja-JP" i="1">
                <a:latin typeface="Arial" panose="020B0604020202020204" pitchFamily="34" charset="0"/>
              </a:rPr>
              <a:t>deep remission</a:t>
            </a:r>
            <a:r>
              <a:rPr lang="ja-JP" altLang="it-IT">
                <a:latin typeface="Arial" panose="020B0604020202020204" pitchFamily="34" charset="0"/>
              </a:rPr>
              <a:t>”</a:t>
            </a:r>
            <a:r>
              <a:rPr lang="it-IT" altLang="ja-JP">
                <a:latin typeface="Arial" panose="020B0604020202020204" pitchFamily="34" charset="0"/>
              </a:rPr>
              <a:t> può essere la riduzione di una o più misure obiettive di infiammazione (mediante endoscopia, marker, </a:t>
            </a:r>
            <a:r>
              <a:rPr lang="it-IT" altLang="ja-JP" i="1">
                <a:latin typeface="Arial" panose="020B0604020202020204" pitchFamily="34" charset="0"/>
              </a:rPr>
              <a:t>imaging</a:t>
            </a:r>
            <a:r>
              <a:rPr lang="it-IT" altLang="ja-JP">
                <a:latin typeface="Arial" panose="020B0604020202020204" pitchFamily="34" charset="0"/>
              </a:rPr>
              <a:t>) e, nel contempo, la risoluzione dei sintomi, allo scopo di prevenire il danno e la disabilità.  </a:t>
            </a:r>
          </a:p>
          <a:p>
            <a:pPr defTabSz="452438" eaLnBrk="1" hangingPunct="1">
              <a:spcBef>
                <a:spcPct val="0"/>
              </a:spcBef>
            </a:pPr>
            <a:r>
              <a:rPr lang="it-IT" altLang="it-IT">
                <a:latin typeface="Arial" panose="020B0604020202020204" pitchFamily="34" charset="0"/>
              </a:rPr>
              <a:t>Nonostante ci si aspetti che gli </a:t>
            </a:r>
            <a:r>
              <a:rPr lang="it-IT" altLang="it-IT" i="1">
                <a:latin typeface="Arial" panose="020B0604020202020204" pitchFamily="34" charset="0"/>
              </a:rPr>
              <a:t>outcome</a:t>
            </a:r>
            <a:r>
              <a:rPr lang="it-IT" altLang="it-IT">
                <a:latin typeface="Arial" panose="020B0604020202020204" pitchFamily="34" charset="0"/>
              </a:rPr>
              <a:t> nei pazienti con danno digestivo e disabilità siano meno favorevoli, la </a:t>
            </a:r>
            <a:r>
              <a:rPr lang="ja-JP" altLang="it-IT">
                <a:latin typeface="Arial" panose="020B0604020202020204" pitchFamily="34" charset="0"/>
              </a:rPr>
              <a:t>“</a:t>
            </a:r>
            <a:r>
              <a:rPr lang="it-IT" altLang="ja-JP" i="1">
                <a:latin typeface="Arial" panose="020B0604020202020204" pitchFamily="34" charset="0"/>
              </a:rPr>
              <a:t>deep remission</a:t>
            </a:r>
            <a:r>
              <a:rPr lang="ja-JP" altLang="it-IT">
                <a:latin typeface="Arial" panose="020B0604020202020204" pitchFamily="34" charset="0"/>
              </a:rPr>
              <a:t>”</a:t>
            </a:r>
            <a:r>
              <a:rPr lang="it-IT" altLang="ja-JP">
                <a:latin typeface="Arial" panose="020B0604020202020204" pitchFamily="34" charset="0"/>
              </a:rPr>
              <a:t> rappresenta un concetto utile a prevenire, se non addirittura a recuperare, sia il danno sia la disabilità, e può essere definita come la risoluzione di una o più misure obiettive di infiammazione e, nel contempo, ove possibile, un miglioramento dei sintomi (2).  </a:t>
            </a:r>
          </a:p>
          <a:p>
            <a:pPr defTabSz="452438" eaLnBrk="1" hangingPunct="1">
              <a:spcBef>
                <a:spcPct val="0"/>
              </a:spcBef>
            </a:pPr>
            <a:endParaRPr lang="en-US" altLang="it-IT">
              <a:latin typeface="Arial" panose="020B0604020202020204" pitchFamily="34" charset="0"/>
            </a:endParaRPr>
          </a:p>
          <a:p>
            <a:pPr defTabSz="452438" eaLnBrk="1" hangingPunct="1">
              <a:spcBef>
                <a:spcPct val="0"/>
              </a:spcBef>
            </a:pPr>
            <a:endParaRPr lang="en-US" altLang="it-IT">
              <a:latin typeface="Arial" panose="020B0604020202020204" pitchFamily="34" charset="0"/>
            </a:endParaRPr>
          </a:p>
          <a:p>
            <a:pPr defTabSz="452438" eaLnBrk="1" hangingPunct="1">
              <a:spcBef>
                <a:spcPct val="0"/>
              </a:spcBef>
            </a:pPr>
            <a:r>
              <a:rPr lang="en-US" altLang="it-IT">
                <a:latin typeface="Arial" panose="020B0604020202020204" pitchFamily="34" charset="0"/>
              </a:rPr>
              <a:t>2. Hommes D et al. J Crohns Colitis 2012;</a:t>
            </a:r>
            <a:r>
              <a:rPr lang="hu-HU" altLang="it-IT">
                <a:latin typeface="Arial" panose="020B0604020202020204" pitchFamily="34" charset="0"/>
              </a:rPr>
              <a:t>6(Suppl.2)</a:t>
            </a:r>
            <a:r>
              <a:rPr lang="en-US" altLang="it-IT">
                <a:latin typeface="Arial" panose="020B0604020202020204" pitchFamily="34" charset="0"/>
              </a:rPr>
              <a:t>:S224-34</a:t>
            </a:r>
            <a:endParaRPr lang="it-IT" altLang="it-IT">
              <a:latin typeface="Arial" panose="020B0604020202020204" pitchFamily="34" charset="0"/>
            </a:endParaRPr>
          </a:p>
          <a:p>
            <a:pPr defTabSz="452438" eaLnBrk="1" hangingPunct="1">
              <a:spcBef>
                <a:spcPct val="0"/>
              </a:spcBef>
            </a:pPr>
            <a:endParaRPr lang="en-US" altLang="it-IT">
              <a:latin typeface="Arial" panose="020B0604020202020204" pitchFamily="34" charset="0"/>
            </a:endParaRPr>
          </a:p>
          <a:p>
            <a:pPr defTabSz="452438" eaLnBrk="1" hangingPunct="1">
              <a:spcBef>
                <a:spcPct val="0"/>
              </a:spcBef>
            </a:pPr>
            <a:endParaRPr lang="en-US" altLang="it-IT">
              <a:latin typeface="Arial" panose="020B0604020202020204" pitchFamily="34" charset="0"/>
            </a:endParaRPr>
          </a:p>
        </p:txBody>
      </p:sp>
      <p:sp>
        <p:nvSpPr>
          <p:cNvPr id="121861" name="Slide Number Placeholder 3">
            <a:extLst>
              <a:ext uri="{FF2B5EF4-FFF2-40B4-BE49-F238E27FC236}">
                <a16:creationId xmlns:a16="http://schemas.microsoft.com/office/drawing/2014/main" id="{9E15E015-4B69-3186-82A3-DB4C4BF4F28B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9234488"/>
            <a:ext cx="29718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6" rIns="91428" bIns="45716" anchor="b"/>
          <a:lstStyle>
            <a:lvl1pPr defTabSz="4603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4603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0AB5DF8-8960-7341-A1B6-D13762904074}" type="slidenum">
              <a:rPr lang="it-IT" altLang="it-IT" sz="1200">
                <a:latin typeface="Calibri" panose="020F0502020204030204" pitchFamily="34" charset="0"/>
              </a:rPr>
              <a:pPr algn="r" eaLnBrk="1" hangingPunct="1"/>
              <a:t>13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BBE22-D0A8-9F00-561C-546CCB22E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1599F04-8550-EF75-A655-A247F8D9A5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C64930B-D1C8-03CE-9F66-6105C5AC4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1F6A4AC-A1BC-8FD1-DEDC-0213333649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DD289-48A6-447F-B157-93FABC314747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616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91C1C-BE73-CE97-66E9-3FFE2ADD5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15CD091-D6BF-DAC1-A3EC-6A12B891E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3DB8C61-FD3E-5AC3-9150-5275A58599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058206-215D-8833-8AB5-4A0E71D42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DD289-48A6-447F-B157-93FABC314747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835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1762" cy="36464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Nello Stardust abbiamo</a:t>
            </a:r>
            <a:r>
              <a:rPr lang="it-IT" baseline="0" dirty="0"/>
              <a:t> due bracci a confronto, il T2T in cui la terapia con </a:t>
            </a:r>
            <a:r>
              <a:rPr lang="it-IT" baseline="0" dirty="0" err="1"/>
              <a:t>ustekinumab</a:t>
            </a:r>
            <a:r>
              <a:rPr lang="it-IT" baseline="0" dirty="0"/>
              <a:t> era adeguata in base al riscontro endoscopico alla 16° </a:t>
            </a:r>
            <a:r>
              <a:rPr lang="it-IT" baseline="0" dirty="0" err="1"/>
              <a:t>sett</a:t>
            </a:r>
            <a:r>
              <a:rPr lang="it-IT" baseline="0" dirty="0"/>
              <a:t> e ai </a:t>
            </a:r>
            <a:r>
              <a:rPr lang="it-IT" baseline="0" dirty="0" err="1"/>
              <a:t>biomarkers</a:t>
            </a:r>
            <a:r>
              <a:rPr lang="it-IT" baseline="0" dirty="0"/>
              <a:t> durante il f-up oltre che la clinica e lo standard of the care guidato solo dalla clinica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C92E-CE9A-484E-9F69-8902DF701CBE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758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2151CD-0F82-D4DA-B0AD-7AE83241D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5033937-164D-F3A8-568D-2A1896762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9B5BA1-A6B6-94F0-2B81-CC5350AD8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6E46-293F-4311-B5CD-A1B27E3BA66C}" type="datetimeFigureOut">
              <a:rPr lang="it-IT" smtClean="0"/>
              <a:t>09/05/26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B930E4-918B-F777-3A65-53B3C418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F21E64-539A-BB91-678C-61F60F012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80B5-2DEF-46BF-89F7-F87F4AF48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245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C21E83-8A1F-6320-4F3F-27727AFEB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DDCE47-3D49-95DB-A17D-1B2AD447E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2692F3-4905-586A-17F9-788783F3B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6E46-293F-4311-B5CD-A1B27E3BA66C}" type="datetimeFigureOut">
              <a:rPr lang="it-IT" smtClean="0"/>
              <a:t>09/05/26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5C72FD-8B6E-92B5-AF0C-C618AD3F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18AB12-A766-C4AF-D03D-FBE7E6F1D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80B5-2DEF-46BF-89F7-F87F4AF48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378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387B229-04DE-C849-A62F-819EE5FE1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DCAF292-DEE6-8807-3B9F-B84DF5DB9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9C2ACB-4EAD-04B3-8916-F674C62C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6E46-293F-4311-B5CD-A1B27E3BA66C}" type="datetimeFigureOut">
              <a:rPr lang="it-IT" smtClean="0"/>
              <a:t>09/05/26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93D08A-2122-6A66-D507-3B5BFA89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CD4426-3680-3BC0-5C99-A4B0C952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80B5-2DEF-46BF-89F7-F87F4AF48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349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-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C08568-CB34-FA3A-354B-5E34EE1B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6"/>
            <a:ext cx="11610472" cy="4578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53A17636-77B5-0214-D0DA-2774BFA23C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1032" y="6687422"/>
            <a:ext cx="8118894" cy="123111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800"/>
            </a:lvl1pPr>
            <a:lvl5pPr>
              <a:defRPr sz="800"/>
            </a:lvl5pPr>
          </a:lstStyle>
          <a:p>
            <a:pPr lvl="0"/>
            <a:r>
              <a:rPr lang="en-US"/>
              <a:t>References and abbreviations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022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97A17AB-0114-CDE0-D80E-3AAA53BE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4807" y="262671"/>
            <a:ext cx="8676632" cy="3930563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105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Longer titles will shrink automatically</a:t>
            </a:r>
          </a:p>
        </p:txBody>
      </p:sp>
      <p:sp>
        <p:nvSpPr>
          <p:cNvPr id="7" name="Graphic 2">
            <a:extLst>
              <a:ext uri="{FF2B5EF4-FFF2-40B4-BE49-F238E27FC236}">
                <a16:creationId xmlns:a16="http://schemas.microsoft.com/office/drawing/2014/main" id="{9B2AC03B-1741-80DE-61BF-D5F104F8EEF7}"/>
              </a:ext>
            </a:extLst>
          </p:cNvPr>
          <p:cNvSpPr>
            <a:spLocks noChangeAspect="1"/>
          </p:cNvSpPr>
          <p:nvPr userDrawn="1"/>
        </p:nvSpPr>
        <p:spPr>
          <a:xfrm>
            <a:off x="290513" y="6377854"/>
            <a:ext cx="2034000" cy="187309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bg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pic>
        <p:nvPicPr>
          <p:cNvPr id="4" name="Imagen 5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BE1E5D37-7701-FC60-B83B-1ABBEA6363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532" y="6347868"/>
            <a:ext cx="1825164" cy="23727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F4B0548B-79CE-F39B-E828-4FFA01EC5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4806" y="4889500"/>
            <a:ext cx="4677719" cy="865835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Supporting details. Delete if not required.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90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-no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97A17AB-0114-CDE0-D80E-3AAA53BE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4807" y="262671"/>
            <a:ext cx="8676632" cy="3930563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105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Longer titles will shrink automatically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6DC8B-F860-B6A2-BF16-896FEA3162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4806" y="4889500"/>
            <a:ext cx="4677719" cy="865835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Supporting details. Delete if not required.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453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[Accessible Versio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97A17AB-0114-CDE0-D80E-3AAA53BE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4806" y="261083"/>
            <a:ext cx="8676633" cy="3930563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105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Longer titles will shrink automatically</a:t>
            </a: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26B7BE8A-A0BD-1E6C-6CDE-E3F982603FAE}"/>
              </a:ext>
            </a:extLst>
          </p:cNvPr>
          <p:cNvSpPr>
            <a:spLocks noChangeAspect="1"/>
          </p:cNvSpPr>
          <p:nvPr userDrawn="1"/>
        </p:nvSpPr>
        <p:spPr>
          <a:xfrm>
            <a:off x="290513" y="6377854"/>
            <a:ext cx="2034000" cy="187309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accent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5381F9E-8859-ADF8-D54A-1ABFE6EFC0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4806" y="4889500"/>
            <a:ext cx="4677719" cy="865835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Supporting details. Delete if not required.</a:t>
            </a:r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7F62DC8C-DB8F-6596-761E-FDD870AF79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532" y="6359867"/>
            <a:ext cx="1686016" cy="21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26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ast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385" y="270000"/>
            <a:ext cx="5732004" cy="3681136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400" spc="0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en-GB"/>
          </a:p>
        </p:txBody>
      </p:sp>
      <p:pic>
        <p:nvPicPr>
          <p:cNvPr id="3" name="Picture 2" descr="A red and blue background&#10;&#10;Description automatically generated">
            <a:extLst>
              <a:ext uri="{FF2B5EF4-FFF2-40B4-BE49-F238E27FC236}">
                <a16:creationId xmlns:a16="http://schemas.microsoft.com/office/drawing/2014/main" id="{77102780-DE24-696C-9A9C-5A28CAF9E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1"/>
          <a:stretch/>
        </p:blipFill>
        <p:spPr>
          <a:xfrm>
            <a:off x="6170616" y="0"/>
            <a:ext cx="6021385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C05B08-801E-66B8-F518-15EE8EBDE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4320000"/>
            <a:ext cx="5732463" cy="12229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E73516E6-039C-1C00-06D2-69B3AFC4B7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401" y="6408739"/>
            <a:ext cx="1196723" cy="155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6560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astro-no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385" y="270000"/>
            <a:ext cx="5732004" cy="3681136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400" spc="0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en-GB"/>
          </a:p>
        </p:txBody>
      </p:sp>
      <p:pic>
        <p:nvPicPr>
          <p:cNvPr id="3" name="Picture 2" descr="A red and blue background&#10;&#10;Description automatically generated">
            <a:extLst>
              <a:ext uri="{FF2B5EF4-FFF2-40B4-BE49-F238E27FC236}">
                <a16:creationId xmlns:a16="http://schemas.microsoft.com/office/drawing/2014/main" id="{77102780-DE24-696C-9A9C-5A28CAF9E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1"/>
          <a:stretch/>
        </p:blipFill>
        <p:spPr>
          <a:xfrm>
            <a:off x="6170616" y="0"/>
            <a:ext cx="6021385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C05B08-801E-66B8-F518-15EE8EBDE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4320000"/>
            <a:ext cx="5732463" cy="12229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545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er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385" y="270000"/>
            <a:ext cx="5732004" cy="3681136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400" spc="0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en-GB"/>
          </a:p>
        </p:txBody>
      </p:sp>
      <p:pic>
        <p:nvPicPr>
          <p:cNvPr id="8" name="Picture 7" descr="A red and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8DAF1107-BDCE-8646-7E8B-58C104732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2" r="18705"/>
          <a:stretch/>
        </p:blipFill>
        <p:spPr>
          <a:xfrm>
            <a:off x="6170616" y="0"/>
            <a:ext cx="6021385" cy="68580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6F91438-DED6-EEBF-AD02-957148C53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4320000"/>
            <a:ext cx="5732463" cy="12229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2C5FBDF8-69F8-2B04-E274-504FC544D9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401" y="6408739"/>
            <a:ext cx="1196723" cy="155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643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erm-no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385" y="270000"/>
            <a:ext cx="5732004" cy="3681136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400" spc="0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en-GB"/>
          </a:p>
        </p:txBody>
      </p:sp>
      <p:pic>
        <p:nvPicPr>
          <p:cNvPr id="8" name="Picture 7" descr="A red and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8DAF1107-BDCE-8646-7E8B-58C104732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2" r="18705"/>
          <a:stretch/>
        </p:blipFill>
        <p:spPr>
          <a:xfrm>
            <a:off x="6170616" y="0"/>
            <a:ext cx="6021385" cy="68580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6F91438-DED6-EEBF-AD02-957148C53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4320000"/>
            <a:ext cx="5732463" cy="12229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390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97EB2-0D8E-E82A-3C2C-B3A1A478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193F0E-F0BC-C11A-921A-AF18FC091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3CB628-D457-DC1F-4161-9D98C5F37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6E46-293F-4311-B5CD-A1B27E3BA66C}" type="datetimeFigureOut">
              <a:rPr lang="it-IT" smtClean="0"/>
              <a:t>09/05/26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C95B5C-CB74-FB2C-A98B-FF0157E3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DF19A4-859B-A710-96CA-851D5294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80B5-2DEF-46BF-89F7-F87F4AF48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97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Rhe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385" y="270000"/>
            <a:ext cx="5732004" cy="3681136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400" spc="0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6F91438-DED6-EEBF-AD02-957148C53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4320000"/>
            <a:ext cx="5732463" cy="12229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close-up of a pair of hands&#10;&#10;Description automatically generated">
            <a:extLst>
              <a:ext uri="{FF2B5EF4-FFF2-40B4-BE49-F238E27FC236}">
                <a16:creationId xmlns:a16="http://schemas.microsoft.com/office/drawing/2014/main" id="{4B6F386C-B70B-759F-8EA3-B17835CBAE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r="34728"/>
          <a:stretch/>
        </p:blipFill>
        <p:spPr>
          <a:xfrm>
            <a:off x="6170613" y="0"/>
            <a:ext cx="6021385" cy="6858000"/>
          </a:xfrm>
          <a:prstGeom prst="rect">
            <a:avLst/>
          </a:prstGeom>
        </p:spPr>
      </p:pic>
      <p:pic>
        <p:nvPicPr>
          <p:cNvPr id="4" name="Imagen 4">
            <a:extLst>
              <a:ext uri="{FF2B5EF4-FFF2-40B4-BE49-F238E27FC236}">
                <a16:creationId xmlns:a16="http://schemas.microsoft.com/office/drawing/2014/main" id="{AFA357B3-6317-D194-E1DC-A7DA985A0F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401" y="6408739"/>
            <a:ext cx="1196723" cy="155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460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Rheum-no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385" y="270000"/>
            <a:ext cx="5732004" cy="3681136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400" spc="0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6F91438-DED6-EEBF-AD02-957148C53A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4320000"/>
            <a:ext cx="5732463" cy="12229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close-up of a pair of hands&#10;&#10;Description automatically generated">
            <a:extLst>
              <a:ext uri="{FF2B5EF4-FFF2-40B4-BE49-F238E27FC236}">
                <a16:creationId xmlns:a16="http://schemas.microsoft.com/office/drawing/2014/main" id="{7395ACAF-B97B-7515-72A9-72BE4B1B5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r="34728"/>
          <a:stretch/>
        </p:blipFill>
        <p:spPr>
          <a:xfrm>
            <a:off x="6170613" y="0"/>
            <a:ext cx="602138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23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-Gas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F71E3-AC39-2207-0CC4-1E2486610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999" y="540000"/>
            <a:ext cx="8460000" cy="2880000"/>
          </a:xfrm>
        </p:spPr>
        <p:txBody>
          <a:bodyPr wrap="square" anchor="b">
            <a:normAutofit/>
          </a:bodyPr>
          <a:lstStyle>
            <a:lvl1pPr algn="l">
              <a:lnSpc>
                <a:spcPct val="80000"/>
              </a:lnSpc>
              <a:defRPr sz="7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Longer titles will shrink automatically</a:t>
            </a:r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155B83A7-517F-95C2-DA61-95DA60D6951C}"/>
              </a:ext>
            </a:extLst>
          </p:cNvPr>
          <p:cNvSpPr>
            <a:spLocks noChangeAspect="1"/>
          </p:cNvSpPr>
          <p:nvPr userDrawn="1"/>
        </p:nvSpPr>
        <p:spPr>
          <a:xfrm>
            <a:off x="290513" y="6377854"/>
            <a:ext cx="2034000" cy="187309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bg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pic>
        <p:nvPicPr>
          <p:cNvPr id="3" name="Picture 2" descr="A red and blue background&#10;&#10;Description automatically generated">
            <a:extLst>
              <a:ext uri="{FF2B5EF4-FFF2-40B4-BE49-F238E27FC236}">
                <a16:creationId xmlns:a16="http://schemas.microsoft.com/office/drawing/2014/main" id="{895DCE85-605A-3C60-F8D7-3DCB9D8C8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-953" b="953"/>
          <a:stretch/>
        </p:blipFill>
        <p:spPr>
          <a:xfrm>
            <a:off x="9132000" y="0"/>
            <a:ext cx="3060000" cy="3420000"/>
          </a:xfrm>
          <a:prstGeom prst="rect">
            <a:avLst/>
          </a:prstGeom>
        </p:spPr>
      </p:pic>
      <p:pic>
        <p:nvPicPr>
          <p:cNvPr id="7" name="Imagen 5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86B280E4-2C3A-FB30-2D75-1F775613CC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532" y="6347868"/>
            <a:ext cx="1825164" cy="237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889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anel Images - Long titles -Der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F71E3-AC39-2207-0CC4-1E2486610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000" y="1611107"/>
            <a:ext cx="8460000" cy="1808893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72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Longer titles will shrink automatically</a:t>
            </a:r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BE7A78F6-C8E2-2059-2BF0-DC2E51D29FF5}"/>
              </a:ext>
            </a:extLst>
          </p:cNvPr>
          <p:cNvSpPr>
            <a:spLocks noChangeAspect="1"/>
          </p:cNvSpPr>
          <p:nvPr userDrawn="1"/>
        </p:nvSpPr>
        <p:spPr>
          <a:xfrm>
            <a:off x="290513" y="6377854"/>
            <a:ext cx="2034000" cy="187309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accent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pic>
        <p:nvPicPr>
          <p:cNvPr id="3" name="Picture 2" descr="A red and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4003F68E-6A80-1C4F-8571-05235F7CC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2" t="97" r="18705" b="1964"/>
          <a:stretch/>
        </p:blipFill>
        <p:spPr>
          <a:xfrm>
            <a:off x="9132000" y="0"/>
            <a:ext cx="3060000" cy="3420000"/>
          </a:xfrm>
          <a:prstGeom prst="rect">
            <a:avLst/>
          </a:prstGeom>
        </p:spPr>
      </p:pic>
      <p:pic>
        <p:nvPicPr>
          <p:cNvPr id="7" name="Imagen 3">
            <a:extLst>
              <a:ext uri="{FF2B5EF4-FFF2-40B4-BE49-F238E27FC236}">
                <a16:creationId xmlns:a16="http://schemas.microsoft.com/office/drawing/2014/main" id="{DB63BBB0-4F93-C45F-5EC6-C97E019568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532" y="6359867"/>
            <a:ext cx="1686016" cy="2191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2258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Panel Images - Long titles -Rhe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F71E3-AC39-2207-0CC4-1E24866107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000" y="1611107"/>
            <a:ext cx="8460000" cy="1808893"/>
          </a:xfrm>
        </p:spPr>
        <p:txBody>
          <a:bodyPr wrap="square" anchor="b">
            <a:spAutoFit/>
          </a:bodyPr>
          <a:lstStyle>
            <a:lvl1pPr algn="l">
              <a:lnSpc>
                <a:spcPct val="80000"/>
              </a:lnSpc>
              <a:defRPr sz="72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Longer titles will shrink automatically</a:t>
            </a:r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BE7A78F6-C8E2-2059-2BF0-DC2E51D29FF5}"/>
              </a:ext>
            </a:extLst>
          </p:cNvPr>
          <p:cNvSpPr>
            <a:spLocks noChangeAspect="1"/>
          </p:cNvSpPr>
          <p:nvPr userDrawn="1"/>
        </p:nvSpPr>
        <p:spPr>
          <a:xfrm>
            <a:off x="290513" y="6377854"/>
            <a:ext cx="2034000" cy="187309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accent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pic>
        <p:nvPicPr>
          <p:cNvPr id="10" name="Picture 9" descr="A close-up of a pair of hands&#10;&#10;Description automatically generated">
            <a:extLst>
              <a:ext uri="{FF2B5EF4-FFF2-40B4-BE49-F238E27FC236}">
                <a16:creationId xmlns:a16="http://schemas.microsoft.com/office/drawing/2014/main" id="{34E651D0-124A-A0E6-D88B-126D0957B1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t="1889" r="34728" b="-1"/>
          <a:stretch/>
        </p:blipFill>
        <p:spPr>
          <a:xfrm>
            <a:off x="9131392" y="0"/>
            <a:ext cx="3060608" cy="3420000"/>
          </a:xfrm>
          <a:prstGeom prst="rect">
            <a:avLst/>
          </a:prstGeom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081F0A84-9994-DCBF-992D-001FC15177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532" y="6359867"/>
            <a:ext cx="1686016" cy="2191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441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nel-Gast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951803-8B14-5893-C6D9-F22E6D29647B}"/>
              </a:ext>
            </a:extLst>
          </p:cNvPr>
          <p:cNvSpPr/>
          <p:nvPr userDrawn="1"/>
        </p:nvSpPr>
        <p:spPr>
          <a:xfrm>
            <a:off x="1" y="4578308"/>
            <a:ext cx="8089900" cy="2282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E30424-3D6B-9C32-D056-E12FEE15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620000"/>
            <a:ext cx="7694612" cy="1859099"/>
          </a:xfrm>
        </p:spPr>
        <p:txBody>
          <a:bodyPr anchor="b"/>
          <a:lstStyle>
            <a:lvl1pPr>
              <a:lnSpc>
                <a:spcPct val="80000"/>
              </a:lnSpc>
              <a:defRPr sz="72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6284831-54B8-DAE5-E3A7-D463828DE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41" y="6415711"/>
            <a:ext cx="320675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5" name="Picture 4" descr="A red and blue background&#10;&#10;Description automatically generated">
            <a:extLst>
              <a:ext uri="{FF2B5EF4-FFF2-40B4-BE49-F238E27FC236}">
                <a16:creationId xmlns:a16="http://schemas.microsoft.com/office/drawing/2014/main" id="{9E6F0932-3D1C-6B85-0E8F-136B95140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97" b="1964"/>
          <a:stretch/>
        </p:blipFill>
        <p:spPr>
          <a:xfrm>
            <a:off x="9132000" y="0"/>
            <a:ext cx="3060000" cy="3420000"/>
          </a:xfrm>
          <a:prstGeom prst="rect">
            <a:avLst/>
          </a:prstGeom>
        </p:spPr>
      </p:pic>
      <p:sp>
        <p:nvSpPr>
          <p:cNvPr id="3" name="Graphic 2">
            <a:extLst>
              <a:ext uri="{FF2B5EF4-FFF2-40B4-BE49-F238E27FC236}">
                <a16:creationId xmlns:a16="http://schemas.microsoft.com/office/drawing/2014/main" id="{DE74C59B-E718-6680-1419-AF3C633A598E}"/>
              </a:ext>
            </a:extLst>
          </p:cNvPr>
          <p:cNvSpPr>
            <a:spLocks noChangeAspect="1"/>
          </p:cNvSpPr>
          <p:nvPr userDrawn="1"/>
        </p:nvSpPr>
        <p:spPr>
          <a:xfrm>
            <a:off x="290513" y="6377854"/>
            <a:ext cx="2034000" cy="187309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bg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4609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anel-Gastro0no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951803-8B14-5893-C6D9-F22E6D29647B}"/>
              </a:ext>
            </a:extLst>
          </p:cNvPr>
          <p:cNvSpPr/>
          <p:nvPr userDrawn="1"/>
        </p:nvSpPr>
        <p:spPr>
          <a:xfrm>
            <a:off x="1" y="4578308"/>
            <a:ext cx="8089900" cy="2282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E30424-3D6B-9C32-D056-E12FEE15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620000"/>
            <a:ext cx="7694612" cy="1859099"/>
          </a:xfrm>
        </p:spPr>
        <p:txBody>
          <a:bodyPr anchor="b"/>
          <a:lstStyle>
            <a:lvl1pPr>
              <a:lnSpc>
                <a:spcPct val="80000"/>
              </a:lnSpc>
              <a:defRPr sz="72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 descr="A red and blue background&#10;&#10;Description automatically generated">
            <a:extLst>
              <a:ext uri="{FF2B5EF4-FFF2-40B4-BE49-F238E27FC236}">
                <a16:creationId xmlns:a16="http://schemas.microsoft.com/office/drawing/2014/main" id="{9E6F0932-3D1C-6B85-0E8F-136B95140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97" b="1964"/>
          <a:stretch/>
        </p:blipFill>
        <p:spPr>
          <a:xfrm>
            <a:off x="9132000" y="0"/>
            <a:ext cx="3060000" cy="34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1001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nel-Der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951803-8B14-5893-C6D9-F22E6D29647B}"/>
              </a:ext>
            </a:extLst>
          </p:cNvPr>
          <p:cNvSpPr/>
          <p:nvPr userDrawn="1"/>
        </p:nvSpPr>
        <p:spPr>
          <a:xfrm>
            <a:off x="1" y="4578308"/>
            <a:ext cx="8089900" cy="2282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E30424-3D6B-9C32-D056-E12FEE15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620000"/>
            <a:ext cx="7694612" cy="1859099"/>
          </a:xfrm>
        </p:spPr>
        <p:txBody>
          <a:bodyPr anchor="b"/>
          <a:lstStyle>
            <a:lvl1pPr>
              <a:lnSpc>
                <a:spcPct val="80000"/>
              </a:lnSpc>
              <a:defRPr sz="72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6284831-54B8-DAE5-E3A7-D463828DE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41" y="6415711"/>
            <a:ext cx="320675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3" name="Picture 2" descr="A red and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9AD9DA73-BC2D-E03D-16CF-4EA67FAE1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2" r="18705" b="1870"/>
          <a:stretch/>
        </p:blipFill>
        <p:spPr>
          <a:xfrm>
            <a:off x="9132000" y="0"/>
            <a:ext cx="3060000" cy="3420000"/>
          </a:xfrm>
          <a:prstGeom prst="rect">
            <a:avLst/>
          </a:prstGeom>
        </p:spPr>
      </p:pic>
      <p:sp>
        <p:nvSpPr>
          <p:cNvPr id="5" name="Graphic 2">
            <a:extLst>
              <a:ext uri="{FF2B5EF4-FFF2-40B4-BE49-F238E27FC236}">
                <a16:creationId xmlns:a16="http://schemas.microsoft.com/office/drawing/2014/main" id="{D3DEB058-AA61-5484-DB27-F28A0BB84604}"/>
              </a:ext>
            </a:extLst>
          </p:cNvPr>
          <p:cNvSpPr>
            <a:spLocks noChangeAspect="1"/>
          </p:cNvSpPr>
          <p:nvPr userDrawn="1"/>
        </p:nvSpPr>
        <p:spPr>
          <a:xfrm>
            <a:off x="290513" y="6377854"/>
            <a:ext cx="2034000" cy="187309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bg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6619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anel-Derm-no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951803-8B14-5893-C6D9-F22E6D29647B}"/>
              </a:ext>
            </a:extLst>
          </p:cNvPr>
          <p:cNvSpPr/>
          <p:nvPr userDrawn="1"/>
        </p:nvSpPr>
        <p:spPr>
          <a:xfrm>
            <a:off x="1" y="4578308"/>
            <a:ext cx="8089900" cy="2282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E30424-3D6B-9C32-D056-E12FEE15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620000"/>
            <a:ext cx="7694612" cy="1859099"/>
          </a:xfrm>
        </p:spPr>
        <p:txBody>
          <a:bodyPr anchor="b"/>
          <a:lstStyle>
            <a:lvl1pPr>
              <a:lnSpc>
                <a:spcPct val="80000"/>
              </a:lnSpc>
              <a:defRPr sz="72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 descr="A red and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9AD9DA73-BC2D-E03D-16CF-4EA67FAE1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2" r="18705" b="1870"/>
          <a:stretch/>
        </p:blipFill>
        <p:spPr>
          <a:xfrm>
            <a:off x="9132000" y="0"/>
            <a:ext cx="3060000" cy="34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11871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anel-Rhe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951803-8B14-5893-C6D9-F22E6D29647B}"/>
              </a:ext>
            </a:extLst>
          </p:cNvPr>
          <p:cNvSpPr/>
          <p:nvPr userDrawn="1"/>
        </p:nvSpPr>
        <p:spPr>
          <a:xfrm>
            <a:off x="1" y="4578308"/>
            <a:ext cx="8089900" cy="2282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E30424-3D6B-9C32-D056-E12FEE15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620000"/>
            <a:ext cx="7694612" cy="1859099"/>
          </a:xfrm>
        </p:spPr>
        <p:txBody>
          <a:bodyPr anchor="b"/>
          <a:lstStyle>
            <a:lvl1pPr>
              <a:lnSpc>
                <a:spcPct val="80000"/>
              </a:lnSpc>
              <a:defRPr sz="72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6284831-54B8-DAE5-E3A7-D463828DE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41" y="6415711"/>
            <a:ext cx="320675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3" name="Picture 2" descr="A close-up of a pair of hands&#10;&#10;Description automatically generated">
            <a:extLst>
              <a:ext uri="{FF2B5EF4-FFF2-40B4-BE49-F238E27FC236}">
                <a16:creationId xmlns:a16="http://schemas.microsoft.com/office/drawing/2014/main" id="{481DB104-A57D-960B-0C5A-FEF004EB72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t="1889" r="34728" b="-1"/>
          <a:stretch/>
        </p:blipFill>
        <p:spPr>
          <a:xfrm>
            <a:off x="9131392" y="0"/>
            <a:ext cx="3060608" cy="3420000"/>
          </a:xfrm>
          <a:prstGeom prst="rect">
            <a:avLst/>
          </a:prstGeom>
        </p:spPr>
      </p:pic>
      <p:sp>
        <p:nvSpPr>
          <p:cNvPr id="5" name="Graphic 2">
            <a:extLst>
              <a:ext uri="{FF2B5EF4-FFF2-40B4-BE49-F238E27FC236}">
                <a16:creationId xmlns:a16="http://schemas.microsoft.com/office/drawing/2014/main" id="{E2210D46-E279-39DB-269F-7D7DD291097C}"/>
              </a:ext>
            </a:extLst>
          </p:cNvPr>
          <p:cNvSpPr>
            <a:spLocks noChangeAspect="1"/>
          </p:cNvSpPr>
          <p:nvPr userDrawn="1"/>
        </p:nvSpPr>
        <p:spPr>
          <a:xfrm>
            <a:off x="290513" y="6377854"/>
            <a:ext cx="2034000" cy="187309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bg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60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7A336C-59CE-6CDC-F81A-946FFE67E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E01B88-FCC6-DA30-9C3A-E320154EF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2F35BD-8F65-01DA-37FE-DAB168B15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6E46-293F-4311-B5CD-A1B27E3BA66C}" type="datetimeFigureOut">
              <a:rPr lang="it-IT" smtClean="0"/>
              <a:t>09/05/26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D2BAF0-1AFE-8BFC-598F-D0A1B28E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1E64EC-56A4-B81C-4101-72AB20C9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80B5-2DEF-46BF-89F7-F87F4AF48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040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Panel-Rheum-no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951803-8B14-5893-C6D9-F22E6D29647B}"/>
              </a:ext>
            </a:extLst>
          </p:cNvPr>
          <p:cNvSpPr/>
          <p:nvPr userDrawn="1"/>
        </p:nvSpPr>
        <p:spPr>
          <a:xfrm>
            <a:off x="1" y="4578308"/>
            <a:ext cx="8089900" cy="2282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E30424-3D6B-9C32-D056-E12FEE15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620000"/>
            <a:ext cx="7694612" cy="1859099"/>
          </a:xfrm>
        </p:spPr>
        <p:txBody>
          <a:bodyPr anchor="b"/>
          <a:lstStyle>
            <a:lvl1pPr>
              <a:lnSpc>
                <a:spcPct val="80000"/>
              </a:lnSpc>
              <a:defRPr sz="72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 descr="A close-up of a pair of hands&#10;&#10;Description automatically generated">
            <a:extLst>
              <a:ext uri="{FF2B5EF4-FFF2-40B4-BE49-F238E27FC236}">
                <a16:creationId xmlns:a16="http://schemas.microsoft.com/office/drawing/2014/main" id="{DAB7A9AC-B1D9-3A8D-AE50-AF4FBE04FD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t="1889" r="34728" b="-1"/>
          <a:stretch/>
        </p:blipFill>
        <p:spPr>
          <a:xfrm>
            <a:off x="9131392" y="0"/>
            <a:ext cx="3060608" cy="342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5691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anel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FFC51-5FDD-DBA1-C803-B017E296ADB6}"/>
              </a:ext>
            </a:extLst>
          </p:cNvPr>
          <p:cNvSpPr/>
          <p:nvPr userDrawn="1"/>
        </p:nvSpPr>
        <p:spPr>
          <a:xfrm>
            <a:off x="9144000" y="3"/>
            <a:ext cx="3048000" cy="228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A0B6D5-9FAE-6088-29AE-ECA683A12070}"/>
              </a:ext>
            </a:extLst>
          </p:cNvPr>
          <p:cNvSpPr/>
          <p:nvPr userDrawn="1"/>
        </p:nvSpPr>
        <p:spPr>
          <a:xfrm>
            <a:off x="1" y="4578308"/>
            <a:ext cx="8089900" cy="228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266401"/>
            <a:ext cx="7694612" cy="1859099"/>
          </a:xfrm>
        </p:spPr>
        <p:txBody>
          <a:bodyPr anchor="t"/>
          <a:lstStyle>
            <a:lvl1pPr>
              <a:lnSpc>
                <a:spcPct val="80000"/>
              </a:lnSpc>
              <a:defRPr sz="7400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160C082-DCC0-0938-63FA-E08E76FF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41" y="6415711"/>
            <a:ext cx="320675" cy="153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9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5" name="Imagen 6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EE7F66E7-9163-3C95-4E22-D2359272E0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791" y="6391865"/>
            <a:ext cx="1326509" cy="172447"/>
          </a:xfrm>
          <a:prstGeom prst="rect">
            <a:avLst/>
          </a:prstGeom>
        </p:spPr>
      </p:pic>
      <p:sp>
        <p:nvSpPr>
          <p:cNvPr id="7" name="Graphic 2">
            <a:extLst>
              <a:ext uri="{FF2B5EF4-FFF2-40B4-BE49-F238E27FC236}">
                <a16:creationId xmlns:a16="http://schemas.microsoft.com/office/drawing/2014/main" id="{F4C19D9B-EB2C-E8CF-CFD6-66B1A4FB6DEB}"/>
              </a:ext>
            </a:extLst>
          </p:cNvPr>
          <p:cNvSpPr>
            <a:spLocks noChangeAspect="1"/>
          </p:cNvSpPr>
          <p:nvPr userDrawn="1"/>
        </p:nvSpPr>
        <p:spPr>
          <a:xfrm>
            <a:off x="287339" y="6422319"/>
            <a:ext cx="1226499" cy="112947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accent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135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50DE-2BB5-2901-3769-3BBFA0794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8AB9-3222-3CF5-BF4D-DB291E97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06419-DB20-6B43-E652-847DD5F9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11610472" cy="4685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43D03BC-4184-3C99-3657-4576B794D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1032" y="6430823"/>
            <a:ext cx="8118894" cy="123111"/>
          </a:xfrm>
        </p:spPr>
        <p:txBody>
          <a:bodyPr wrap="square" anchor="ctr" anchorCtr="0">
            <a:spAutoFit/>
          </a:bodyPr>
          <a:lstStyle>
            <a:lvl1pPr>
              <a:spcAft>
                <a:spcPts val="0"/>
              </a:spcAft>
              <a:defRPr sz="800"/>
            </a:lvl1pPr>
            <a:lvl5pPr>
              <a:defRPr sz="800"/>
            </a:lvl5pPr>
          </a:lstStyle>
          <a:p>
            <a:pPr lvl="0"/>
            <a:r>
              <a:rPr lang="en-US"/>
              <a:t>References and abbreviations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193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-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50DE-2BB5-2901-3769-3BBFA0794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06419-DB20-6B43-E652-847DD5F9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11610472" cy="4685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5EE9270-30E4-6EA2-8BC0-35540395D6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1032" y="6687422"/>
            <a:ext cx="8118894" cy="123111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800"/>
            </a:lvl1pPr>
            <a:lvl5pPr>
              <a:defRPr sz="800"/>
            </a:lvl5pPr>
          </a:lstStyle>
          <a:p>
            <a:pPr lvl="0"/>
            <a:r>
              <a:rPr lang="en-US"/>
              <a:t>References and abbreviations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82000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C08568-CB34-FA3A-354B-5E34EE1B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6"/>
            <a:ext cx="11610472" cy="4578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8AB9-3222-3CF5-BF4D-DB291E97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79B30AB-9A20-129B-CFBE-C3539CC805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1032" y="6687422"/>
            <a:ext cx="8118894" cy="123111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800"/>
            </a:lvl1pPr>
            <a:lvl5pPr>
              <a:defRPr sz="800"/>
            </a:lvl5pPr>
          </a:lstStyle>
          <a:p>
            <a:pPr lvl="0"/>
            <a:r>
              <a:rPr lang="en-US"/>
              <a:t>References and abbreviations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561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A9A479-5865-E7E2-91F8-228379565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5" y="1822450"/>
            <a:ext cx="5732003" cy="394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43A736-3CCC-0374-4B82-29356E6E54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5853" y="1822450"/>
            <a:ext cx="5734049" cy="394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6361D27-85D4-45EB-31D3-6D805D2E106E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288301" y="713620"/>
            <a:ext cx="9649447" cy="30777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/>
            <a:r>
              <a:rPr lang="en-GB"/>
              <a:t>Subtitle. Delete if not required.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7323437-AA92-A007-F428-C0A650D6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AE8ED97C-E7F8-CF08-7799-C7976FA13C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1032" y="6687422"/>
            <a:ext cx="8118894" cy="123111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800"/>
            </a:lvl1pPr>
            <a:lvl5pPr>
              <a:defRPr sz="800"/>
            </a:lvl5pPr>
          </a:lstStyle>
          <a:p>
            <a:pPr lvl="0"/>
            <a:r>
              <a:rPr lang="en-US"/>
              <a:t>References and abbreviations</a:t>
            </a:r>
          </a:p>
        </p:txBody>
      </p:sp>
    </p:spTree>
    <p:extLst>
      <p:ext uri="{BB962C8B-B14F-4D97-AF65-F5344CB8AC3E}">
        <p14:creationId xmlns:p14="http://schemas.microsoft.com/office/powerpoint/2010/main" val="2684285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A9A479-5865-E7E2-91F8-228379565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1822449"/>
            <a:ext cx="2793541" cy="394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43A736-3CCC-0374-4B82-29356E6E54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5853" y="1822450"/>
            <a:ext cx="2795586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966BC-48D6-0237-3D83-9F8CB77DC97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25801" y="1822450"/>
            <a:ext cx="2793542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B10B95-D320-4FA6-98CE-883417C5DC2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104313" y="1822450"/>
            <a:ext cx="2795587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22B44CB-D9B7-ACB7-EC09-74A55C85B1AA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288302" y="713620"/>
            <a:ext cx="9649446" cy="307777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/>
            <a:r>
              <a:rPr lang="en-GB"/>
              <a:t>Subtitle. Delete if not required.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0613B98-D261-59E2-38CE-E60B17B2B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E196144-E1ED-0823-5988-A7E1F0C2A4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11032" y="6687422"/>
            <a:ext cx="8118894" cy="123111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800"/>
            </a:lvl1pPr>
            <a:lvl5pPr>
              <a:defRPr sz="800"/>
            </a:lvl5pPr>
          </a:lstStyle>
          <a:p>
            <a:pPr lvl="0"/>
            <a:r>
              <a:rPr lang="en-US"/>
              <a:t>References and abbreviations</a:t>
            </a:r>
          </a:p>
        </p:txBody>
      </p:sp>
    </p:spTree>
    <p:extLst>
      <p:ext uri="{BB962C8B-B14F-4D97-AF65-F5344CB8AC3E}">
        <p14:creationId xmlns:p14="http://schemas.microsoft.com/office/powerpoint/2010/main" val="21173585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92E8B66-9929-5A99-9FFD-CA77F52CBD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1032" y="6687422"/>
            <a:ext cx="8118894" cy="123111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800"/>
            </a:lvl1pPr>
            <a:lvl5pPr>
              <a:defRPr sz="800"/>
            </a:lvl5pPr>
          </a:lstStyle>
          <a:p>
            <a:pPr lvl="0"/>
            <a:r>
              <a:rPr lang="en-US"/>
              <a:t>References and abbreviations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3652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icture Placeholder 92">
            <a:extLst>
              <a:ext uri="{FF2B5EF4-FFF2-40B4-BE49-F238E27FC236}">
                <a16:creationId xmlns:a16="http://schemas.microsoft.com/office/drawing/2014/main" id="{414C0709-0B1A-11C5-45EE-CC44E7A13411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288302" y="2020615"/>
            <a:ext cx="11160000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rm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63" name="Text Placeholder 5">
            <a:extLst>
              <a:ext uri="{FF2B5EF4-FFF2-40B4-BE49-F238E27FC236}">
                <a16:creationId xmlns:a16="http://schemas.microsoft.com/office/drawing/2014/main" id="{12B824E8-EE25-7DB2-F96D-DEA8631E5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04" y="1319254"/>
            <a:ext cx="1260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64" name="Text Placeholder 5">
            <a:extLst>
              <a:ext uri="{FF2B5EF4-FFF2-40B4-BE49-F238E27FC236}">
                <a16:creationId xmlns:a16="http://schemas.microsoft.com/office/drawing/2014/main" id="{A4F70AC5-374E-DFC2-2B29-2318F0BB51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049" y="1319254"/>
            <a:ext cx="6876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5" name="Text Placeholder 5">
            <a:extLst>
              <a:ext uri="{FF2B5EF4-FFF2-40B4-BE49-F238E27FC236}">
                <a16:creationId xmlns:a16="http://schemas.microsoft.com/office/drawing/2014/main" id="{EB857D0D-CD76-A612-A712-E14D8C7049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54243" y="1319254"/>
            <a:ext cx="2794059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66" name="Picture Placeholder 91">
            <a:extLst>
              <a:ext uri="{FF2B5EF4-FFF2-40B4-BE49-F238E27FC236}">
                <a16:creationId xmlns:a16="http://schemas.microsoft.com/office/drawing/2014/main" id="{23E05799-FE6A-9155-DA4E-C09C4B03CA27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288302" y="1626477"/>
            <a:ext cx="11160000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rm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 </a:t>
            </a:r>
          </a:p>
        </p:txBody>
      </p:sp>
      <p:sp>
        <p:nvSpPr>
          <p:cNvPr id="167" name="Text Placeholder 5">
            <a:extLst>
              <a:ext uri="{FF2B5EF4-FFF2-40B4-BE49-F238E27FC236}">
                <a16:creationId xmlns:a16="http://schemas.microsoft.com/office/drawing/2014/main" id="{24089EB1-E806-6913-C5B8-A4C01D0814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304" y="1712954"/>
            <a:ext cx="1260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68" name="Text Placeholder 5">
            <a:extLst>
              <a:ext uri="{FF2B5EF4-FFF2-40B4-BE49-F238E27FC236}">
                <a16:creationId xmlns:a16="http://schemas.microsoft.com/office/drawing/2014/main" id="{10C7981E-34E4-22AC-19D7-855BF963AC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64049" y="1712954"/>
            <a:ext cx="6876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Text Placeholder 5">
            <a:extLst>
              <a:ext uri="{FF2B5EF4-FFF2-40B4-BE49-F238E27FC236}">
                <a16:creationId xmlns:a16="http://schemas.microsoft.com/office/drawing/2014/main" id="{127EEF89-640D-17FA-3E79-57DA3786E3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4243" y="1712954"/>
            <a:ext cx="2794059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70" name="Text Placeholder 5">
            <a:extLst>
              <a:ext uri="{FF2B5EF4-FFF2-40B4-BE49-F238E27FC236}">
                <a16:creationId xmlns:a16="http://schemas.microsoft.com/office/drawing/2014/main" id="{C3E76B7F-03AC-D5BD-BECC-8B0881567D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8304" y="2109678"/>
            <a:ext cx="1260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71" name="Text Placeholder 5">
            <a:extLst>
              <a:ext uri="{FF2B5EF4-FFF2-40B4-BE49-F238E27FC236}">
                <a16:creationId xmlns:a16="http://schemas.microsoft.com/office/drawing/2014/main" id="{8344A73D-BCE2-9041-0430-DCA16AE219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64049" y="2109678"/>
            <a:ext cx="6876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Text Placeholder 5">
            <a:extLst>
              <a:ext uri="{FF2B5EF4-FFF2-40B4-BE49-F238E27FC236}">
                <a16:creationId xmlns:a16="http://schemas.microsoft.com/office/drawing/2014/main" id="{BA7AD8A2-995B-0025-7B23-12D44BEB24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54243" y="2109678"/>
            <a:ext cx="2794059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73" name="Picture Placeholder 93">
            <a:extLst>
              <a:ext uri="{FF2B5EF4-FFF2-40B4-BE49-F238E27FC236}">
                <a16:creationId xmlns:a16="http://schemas.microsoft.com/office/drawing/2014/main" id="{C7221CC4-5A16-F8BC-F970-B26EBD5A8BA8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288302" y="2422635"/>
            <a:ext cx="11160000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rm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74" name="Text Placeholder 5">
            <a:extLst>
              <a:ext uri="{FF2B5EF4-FFF2-40B4-BE49-F238E27FC236}">
                <a16:creationId xmlns:a16="http://schemas.microsoft.com/office/drawing/2014/main" id="{B4AD80BA-61F2-11A3-5213-31194E78C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8304" y="2506402"/>
            <a:ext cx="1260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75" name="Text Placeholder 5">
            <a:extLst>
              <a:ext uri="{FF2B5EF4-FFF2-40B4-BE49-F238E27FC236}">
                <a16:creationId xmlns:a16="http://schemas.microsoft.com/office/drawing/2014/main" id="{27C0D85E-74CB-0D5E-89E5-5D22045B87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64049" y="2506402"/>
            <a:ext cx="6876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6" name="Text Placeholder 5">
            <a:extLst>
              <a:ext uri="{FF2B5EF4-FFF2-40B4-BE49-F238E27FC236}">
                <a16:creationId xmlns:a16="http://schemas.microsoft.com/office/drawing/2014/main" id="{D3602011-9A32-BE74-D43E-233E4FC273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54243" y="2506402"/>
            <a:ext cx="2794059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77" name="Picture Placeholder 94">
            <a:extLst>
              <a:ext uri="{FF2B5EF4-FFF2-40B4-BE49-F238E27FC236}">
                <a16:creationId xmlns:a16="http://schemas.microsoft.com/office/drawing/2014/main" id="{269B4BB8-2420-C116-E384-4500FB15D7E4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288302" y="2824656"/>
            <a:ext cx="11160000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rm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78" name="Text Placeholder 5">
            <a:extLst>
              <a:ext uri="{FF2B5EF4-FFF2-40B4-BE49-F238E27FC236}">
                <a16:creationId xmlns:a16="http://schemas.microsoft.com/office/drawing/2014/main" id="{A65D6C32-597E-A87D-B6BE-91881E645F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8304" y="2903126"/>
            <a:ext cx="1260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79" name="Text Placeholder 5">
            <a:extLst>
              <a:ext uri="{FF2B5EF4-FFF2-40B4-BE49-F238E27FC236}">
                <a16:creationId xmlns:a16="http://schemas.microsoft.com/office/drawing/2014/main" id="{4B1DF343-DFC7-F81B-915B-96E9335A5E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64049" y="2903126"/>
            <a:ext cx="6876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0" name="Text Placeholder 5">
            <a:extLst>
              <a:ext uri="{FF2B5EF4-FFF2-40B4-BE49-F238E27FC236}">
                <a16:creationId xmlns:a16="http://schemas.microsoft.com/office/drawing/2014/main" id="{B101370D-BD23-0E59-00B2-1DF4D768EB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54243" y="2903126"/>
            <a:ext cx="2794059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81" name="Picture Placeholder 95">
            <a:extLst>
              <a:ext uri="{FF2B5EF4-FFF2-40B4-BE49-F238E27FC236}">
                <a16:creationId xmlns:a16="http://schemas.microsoft.com/office/drawing/2014/main" id="{F4B3C050-4D54-40AC-903F-F698E83D054E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288302" y="3210911"/>
            <a:ext cx="11160000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rm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2" name="Text Placeholder 5">
            <a:extLst>
              <a:ext uri="{FF2B5EF4-FFF2-40B4-BE49-F238E27FC236}">
                <a16:creationId xmlns:a16="http://schemas.microsoft.com/office/drawing/2014/main" id="{155ABD36-F107-FAC7-D94F-C71129D99E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8304" y="3299850"/>
            <a:ext cx="1260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83" name="Text Placeholder 5">
            <a:extLst>
              <a:ext uri="{FF2B5EF4-FFF2-40B4-BE49-F238E27FC236}">
                <a16:creationId xmlns:a16="http://schemas.microsoft.com/office/drawing/2014/main" id="{0A1512C3-4983-E876-9159-16E3626DF5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64049" y="3299850"/>
            <a:ext cx="6876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4" name="Text Placeholder 5">
            <a:extLst>
              <a:ext uri="{FF2B5EF4-FFF2-40B4-BE49-F238E27FC236}">
                <a16:creationId xmlns:a16="http://schemas.microsoft.com/office/drawing/2014/main" id="{F7879AFD-9EB9-2FB8-189D-455DEDB6131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54243" y="3299850"/>
            <a:ext cx="2794059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85" name="Picture Placeholder 96">
            <a:extLst>
              <a:ext uri="{FF2B5EF4-FFF2-40B4-BE49-F238E27FC236}">
                <a16:creationId xmlns:a16="http://schemas.microsoft.com/office/drawing/2014/main" id="{35FA00DC-0DE0-96B1-C7B7-F45DB8335CDB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88302" y="3612931"/>
            <a:ext cx="11160000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rm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6" name="Text Placeholder 5">
            <a:extLst>
              <a:ext uri="{FF2B5EF4-FFF2-40B4-BE49-F238E27FC236}">
                <a16:creationId xmlns:a16="http://schemas.microsoft.com/office/drawing/2014/main" id="{BE4AFC06-39CD-C8B1-3AE0-5EC6BA91A93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88304" y="3695135"/>
            <a:ext cx="1260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87" name="Text Placeholder 5">
            <a:extLst>
              <a:ext uri="{FF2B5EF4-FFF2-40B4-BE49-F238E27FC236}">
                <a16:creationId xmlns:a16="http://schemas.microsoft.com/office/drawing/2014/main" id="{626B338C-7172-C0D7-9039-86A9DE0F1FA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64049" y="3695135"/>
            <a:ext cx="6876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8" name="Text Placeholder 5">
            <a:extLst>
              <a:ext uri="{FF2B5EF4-FFF2-40B4-BE49-F238E27FC236}">
                <a16:creationId xmlns:a16="http://schemas.microsoft.com/office/drawing/2014/main" id="{F53E4D8E-1408-3646-C31B-01AB5D69F9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54243" y="3695135"/>
            <a:ext cx="2794059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89" name="Picture Placeholder 97">
            <a:extLst>
              <a:ext uri="{FF2B5EF4-FFF2-40B4-BE49-F238E27FC236}">
                <a16:creationId xmlns:a16="http://schemas.microsoft.com/office/drawing/2014/main" id="{E48216AF-0F70-8F6D-3261-AB2C4BA6E6DD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288302" y="4007069"/>
            <a:ext cx="11160000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rm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90" name="Text Placeholder 5">
            <a:extLst>
              <a:ext uri="{FF2B5EF4-FFF2-40B4-BE49-F238E27FC236}">
                <a16:creationId xmlns:a16="http://schemas.microsoft.com/office/drawing/2014/main" id="{ACC59BB8-BBFA-7099-D2F9-58BFCAF1073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88304" y="4090420"/>
            <a:ext cx="1260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91" name="Text Placeholder 5">
            <a:extLst>
              <a:ext uri="{FF2B5EF4-FFF2-40B4-BE49-F238E27FC236}">
                <a16:creationId xmlns:a16="http://schemas.microsoft.com/office/drawing/2014/main" id="{CACBCBB1-0D34-45F6-E211-B0C865D3FF9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664049" y="4090420"/>
            <a:ext cx="6876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2" name="Text Placeholder 5">
            <a:extLst>
              <a:ext uri="{FF2B5EF4-FFF2-40B4-BE49-F238E27FC236}">
                <a16:creationId xmlns:a16="http://schemas.microsoft.com/office/drawing/2014/main" id="{AA85DA3F-ECA7-C004-3370-0301B64046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54243" y="4090420"/>
            <a:ext cx="2794059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93" name="Picture Placeholder 98">
            <a:extLst>
              <a:ext uri="{FF2B5EF4-FFF2-40B4-BE49-F238E27FC236}">
                <a16:creationId xmlns:a16="http://schemas.microsoft.com/office/drawing/2014/main" id="{6E85E349-99D2-61C9-CD7D-58A15220FF0A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288302" y="4401207"/>
            <a:ext cx="11160000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rm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94" name="Text Placeholder 5">
            <a:extLst>
              <a:ext uri="{FF2B5EF4-FFF2-40B4-BE49-F238E27FC236}">
                <a16:creationId xmlns:a16="http://schemas.microsoft.com/office/drawing/2014/main" id="{D00E7ED3-4AED-567D-4156-2F6D199ADA7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88304" y="4485705"/>
            <a:ext cx="1260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95" name="Text Placeholder 5">
            <a:extLst>
              <a:ext uri="{FF2B5EF4-FFF2-40B4-BE49-F238E27FC236}">
                <a16:creationId xmlns:a16="http://schemas.microsoft.com/office/drawing/2014/main" id="{C8FC743C-8275-AD1C-7797-8C970CCC8D4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664049" y="4485705"/>
            <a:ext cx="6876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" name="Text Placeholder 5">
            <a:extLst>
              <a:ext uri="{FF2B5EF4-FFF2-40B4-BE49-F238E27FC236}">
                <a16:creationId xmlns:a16="http://schemas.microsoft.com/office/drawing/2014/main" id="{AF7A0554-FA98-7604-80E6-32CB2E2929A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54243" y="4485705"/>
            <a:ext cx="2794059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97" name="Picture Placeholder 99">
            <a:extLst>
              <a:ext uri="{FF2B5EF4-FFF2-40B4-BE49-F238E27FC236}">
                <a16:creationId xmlns:a16="http://schemas.microsoft.com/office/drawing/2014/main" id="{F876AA1D-D562-3A3B-A233-9C23797C9A2F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88302" y="4803227"/>
            <a:ext cx="11160000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rm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98" name="Text Placeholder 5">
            <a:extLst>
              <a:ext uri="{FF2B5EF4-FFF2-40B4-BE49-F238E27FC236}">
                <a16:creationId xmlns:a16="http://schemas.microsoft.com/office/drawing/2014/main" id="{4AAF2467-86C6-2863-72E4-0D257BDEFEC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88304" y="4880990"/>
            <a:ext cx="1260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99" name="Text Placeholder 5">
            <a:extLst>
              <a:ext uri="{FF2B5EF4-FFF2-40B4-BE49-F238E27FC236}">
                <a16:creationId xmlns:a16="http://schemas.microsoft.com/office/drawing/2014/main" id="{D10BCF98-803A-D107-CF63-05EE97CCF87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664049" y="4880990"/>
            <a:ext cx="6876000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0" name="Text Placeholder 5">
            <a:extLst>
              <a:ext uri="{FF2B5EF4-FFF2-40B4-BE49-F238E27FC236}">
                <a16:creationId xmlns:a16="http://schemas.microsoft.com/office/drawing/2014/main" id="{66FCBF15-2260-D8AF-4A2A-454AC1F084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654243" y="4880990"/>
            <a:ext cx="2794059" cy="228909"/>
          </a:xfr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201" name="Picture Placeholder 100">
            <a:extLst>
              <a:ext uri="{FF2B5EF4-FFF2-40B4-BE49-F238E27FC236}">
                <a16:creationId xmlns:a16="http://schemas.microsoft.com/office/drawing/2014/main" id="{9AA08646-E580-C6E2-B08A-A52294AA1302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288302" y="5189482"/>
            <a:ext cx="11160000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rm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D3B7C-0760-7E28-324B-3F3A17B79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D2DFD1DC-9DFD-37C8-E38E-31FEF4D6E88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611032" y="6687422"/>
            <a:ext cx="8118894" cy="123111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800"/>
            </a:lvl1pPr>
            <a:lvl5pPr>
              <a:defRPr sz="800"/>
            </a:lvl5pPr>
          </a:lstStyle>
          <a:p>
            <a:pPr lvl="0"/>
            <a:r>
              <a:rPr lang="en-US"/>
              <a:t>References and abbreviations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739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F71E3-AC39-2207-0CC4-1E2486610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593" y="280800"/>
            <a:ext cx="5734051" cy="2620397"/>
          </a:xfrm>
        </p:spPr>
        <p:txBody>
          <a:bodyPr wrap="square" anchor="t">
            <a:spAutoFit/>
          </a:bodyPr>
          <a:lstStyle>
            <a:lvl1pPr algn="l">
              <a:lnSpc>
                <a:spcPct val="80000"/>
              </a:lnSpc>
              <a:defRPr sz="70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B7E02200-51E6-11EB-F9C2-B25EC78CCA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5035735"/>
            <a:ext cx="2795587" cy="71718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Supporting details – delete if not required</a:t>
            </a: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E713BB2-1AEC-5DCF-0E36-804D8E9DF8C6}"/>
              </a:ext>
            </a:extLst>
          </p:cNvPr>
          <p:cNvSpPr>
            <a:spLocks noChangeAspect="1"/>
          </p:cNvSpPr>
          <p:nvPr userDrawn="1"/>
        </p:nvSpPr>
        <p:spPr>
          <a:xfrm>
            <a:off x="290513" y="6377854"/>
            <a:ext cx="2034000" cy="187309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bg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pic>
        <p:nvPicPr>
          <p:cNvPr id="3" name="Imagen 2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49549F57-B2A4-EF97-5443-719B7AE38B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532" y="6347867"/>
            <a:ext cx="1894006" cy="246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334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CCD32E-7C64-DB95-5B95-A4FF8C4D1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339AD5-12D7-62C8-A49F-C1A43F680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A49DA98-B0C7-B830-99D3-564CB879D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CEA59D-57C0-F825-F188-B6E90921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6E46-293F-4311-B5CD-A1B27E3BA66C}" type="datetimeFigureOut">
              <a:rPr lang="it-IT" smtClean="0"/>
              <a:t>09/05/26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DE69FF-0636-A0BE-A630-FFEED1B78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6183DAE-8B40-CC3C-F866-31B3B8130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80B5-2DEF-46BF-89F7-F87F4AF48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8711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[Accessible Version]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938BB031-45ED-95FB-C1C5-66605571CD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5035735"/>
            <a:ext cx="2795587" cy="71718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Supporting details – delete if not required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F71E3-AC39-2207-0CC4-1E2486610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593" y="280800"/>
            <a:ext cx="5734051" cy="2620397"/>
          </a:xfrm>
        </p:spPr>
        <p:txBody>
          <a:bodyPr wrap="square" anchor="t">
            <a:spAutoFit/>
          </a:bodyPr>
          <a:lstStyle>
            <a:lvl1pPr algn="l">
              <a:lnSpc>
                <a:spcPct val="80000"/>
              </a:lnSpc>
              <a:defRPr sz="70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id="{1A411BD5-65AD-D8AA-D764-E23AEAC892F2}"/>
              </a:ext>
            </a:extLst>
          </p:cNvPr>
          <p:cNvSpPr>
            <a:spLocks noChangeAspect="1"/>
          </p:cNvSpPr>
          <p:nvPr userDrawn="1"/>
        </p:nvSpPr>
        <p:spPr>
          <a:xfrm>
            <a:off x="290513" y="6377854"/>
            <a:ext cx="2034000" cy="187309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accent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27C8EC51-9787-66F3-1548-902CB86C2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532" y="6357353"/>
            <a:ext cx="1748086" cy="227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981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Gastro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186BD8-75E6-5FED-756F-68DF68F13844}"/>
              </a:ext>
            </a:extLst>
          </p:cNvPr>
          <p:cNvSpPr/>
          <p:nvPr userDrawn="1"/>
        </p:nvSpPr>
        <p:spPr>
          <a:xfrm>
            <a:off x="0" y="0"/>
            <a:ext cx="625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1C30C-E615-B4EB-82C2-80649FEEAB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06" y="6374381"/>
            <a:ext cx="1621479" cy="2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385" y="270000"/>
            <a:ext cx="5732004" cy="3681136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400" spc="0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C05B08-801E-66B8-F518-15EE8EBDE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925" y="4320000"/>
            <a:ext cx="5732463" cy="12229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2">
            <a:extLst>
              <a:ext uri="{FF2B5EF4-FFF2-40B4-BE49-F238E27FC236}">
                <a16:creationId xmlns:a16="http://schemas.microsoft.com/office/drawing/2014/main" id="{2A37B995-AEFA-1CD4-6966-875E426660F9}"/>
              </a:ext>
            </a:extLst>
          </p:cNvPr>
          <p:cNvSpPr>
            <a:spLocks noChangeAspect="1"/>
          </p:cNvSpPr>
          <p:nvPr userDrawn="1"/>
        </p:nvSpPr>
        <p:spPr>
          <a:xfrm>
            <a:off x="287339" y="6434351"/>
            <a:ext cx="1226499" cy="112947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accent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2113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C08568-CB34-FA3A-354B-5E34EE1B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6"/>
            <a:ext cx="11610472" cy="4578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8AB9-3222-3CF5-BF4D-DB291E97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7D2AC8E-C018-7AB8-07BA-BC567EE2A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1032" y="6413390"/>
            <a:ext cx="8118894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8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spcBef>
                <a:spcPts val="0"/>
              </a:spcBef>
            </a:pPr>
            <a:r>
              <a:rPr lang="en-US"/>
              <a:t>Slide legal disclaimer goes here if required </a:t>
            </a:r>
          </a:p>
          <a:p>
            <a:pPr>
              <a:spcBef>
                <a:spcPts val="0"/>
              </a:spcBef>
            </a:pPr>
            <a:r>
              <a:rPr lang="en-US"/>
              <a:t>Slide footer goes here if required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0368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4D7FB2-B0CA-4C96-0E9E-CB4BA905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A9A479-5865-E7E2-91F8-228379565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1822449"/>
            <a:ext cx="5732003" cy="394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43A736-3CCC-0374-4B82-29356E6E54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5851" y="1822450"/>
            <a:ext cx="5734049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80BC13B-177D-A0D3-7A97-8F3C3A8E73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4825" y="295200"/>
            <a:ext cx="3778250" cy="8763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en-GB"/>
              <a:t>Click to add text. Delete if not required.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EC8D767-5246-2244-A4A3-B8AFB218393C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6361D27-85D4-45EB-31D3-6D805D2E106E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/>
            <a:r>
              <a:rPr lang="en-GB"/>
              <a:t>Subtitle. Delete if not required.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A91C6-E980-9240-DC55-BBA4867CB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259" y="5966467"/>
            <a:ext cx="11610516" cy="3041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800" b="0" i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Slide legal disclaimer goes here if required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t>Slide footer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1096761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50DE-2BB5-2901-3769-3BBFA0794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8AB9-3222-3CF5-BF4D-DB291E97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06419-DB20-6B43-E652-847DD5F9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11610472" cy="4685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43D03BC-4184-3C99-3657-4576B794D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1032" y="6430823"/>
            <a:ext cx="8118894" cy="123111"/>
          </a:xfrm>
        </p:spPr>
        <p:txBody>
          <a:bodyPr wrap="square" anchor="ctr" anchorCtr="0">
            <a:spAutoFit/>
          </a:bodyPr>
          <a:lstStyle>
            <a:lvl1pPr>
              <a:spcAft>
                <a:spcPts val="0"/>
              </a:spcAft>
              <a:defRPr sz="800"/>
            </a:lvl1pPr>
            <a:lvl5pPr>
              <a:defRPr sz="800"/>
            </a:lvl5pPr>
          </a:lstStyle>
          <a:p>
            <a:pPr lvl="0"/>
            <a:r>
              <a:rPr lang="en-US"/>
              <a:t>References and abbreviations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770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50DE-2BB5-2901-3769-3BBFA0794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8AB9-3222-3CF5-BF4D-DB291E97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EC8D767-5246-2244-A4A3-B8AFB218393C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hnson Tex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hnson Tex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06419-DB20-6B43-E652-847DD5F9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9"/>
            <a:ext cx="11610472" cy="4685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43D03BC-4184-3C99-3657-4576B794D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1" y="6180990"/>
            <a:ext cx="11610516" cy="123111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799"/>
            </a:lvl1pPr>
            <a:lvl5pPr>
              <a:defRPr sz="799"/>
            </a:lvl5pPr>
          </a:lstStyle>
          <a:p>
            <a:pPr lvl="0"/>
            <a:r>
              <a:rPr lang="en-US"/>
              <a:t>References and abbreviations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62082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97A17AB-0114-CDE0-D80E-3AAA53BE4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805" y="262670"/>
            <a:ext cx="9656119" cy="2617640"/>
          </a:xfrm>
        </p:spPr>
        <p:txBody>
          <a:bodyPr anchor="t"/>
          <a:lstStyle>
            <a:lvl1pPr algn="l">
              <a:lnSpc>
                <a:spcPct val="80000"/>
              </a:lnSpc>
              <a:defRPr sz="105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5D7B25-1665-DB97-EC26-F653F638EA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65850" y="5892920"/>
            <a:ext cx="2795587" cy="71718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Supporting details – delete if not required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938BB031-45ED-95FB-C1C5-66605571CD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4313" y="5892920"/>
            <a:ext cx="2795587" cy="71718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Supporting details – delete if not required</a:t>
            </a:r>
          </a:p>
        </p:txBody>
      </p:sp>
      <p:sp>
        <p:nvSpPr>
          <p:cNvPr id="2" name="Graphic 2">
            <a:extLst>
              <a:ext uri="{FF2B5EF4-FFF2-40B4-BE49-F238E27FC236}">
                <a16:creationId xmlns:a16="http://schemas.microsoft.com/office/drawing/2014/main" id="{2E36CEA2-652F-75DC-D683-227EE3CCAC18}"/>
              </a:ext>
            </a:extLst>
          </p:cNvPr>
          <p:cNvSpPr>
            <a:spLocks noChangeAspect="1"/>
          </p:cNvSpPr>
          <p:nvPr userDrawn="1"/>
        </p:nvSpPr>
        <p:spPr>
          <a:xfrm>
            <a:off x="290513" y="6377853"/>
            <a:ext cx="2034000" cy="187309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bg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801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[Accessible Version]">
    <p:bg>
      <p:bgPr>
        <a:solidFill>
          <a:srgbClr val="F6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97A17AB-0114-CDE0-D80E-3AAA53BE4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805" y="261082"/>
            <a:ext cx="9656119" cy="2617640"/>
          </a:xfrm>
        </p:spPr>
        <p:txBody>
          <a:bodyPr anchor="t"/>
          <a:lstStyle>
            <a:lvl1pPr algn="l">
              <a:lnSpc>
                <a:spcPct val="80000"/>
              </a:lnSpc>
              <a:defRPr sz="10500" b="0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5D7B25-1665-DB97-EC26-F653F638EA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65850" y="5892920"/>
            <a:ext cx="2795587" cy="71718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Supporting details – delete if not required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938BB031-45ED-95FB-C1C5-66605571CD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4313" y="5892920"/>
            <a:ext cx="2795587" cy="71718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Supporting details – delete if not required</a:t>
            </a: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81BA223A-6973-8C60-D519-0AA8E983C929}"/>
              </a:ext>
            </a:extLst>
          </p:cNvPr>
          <p:cNvSpPr>
            <a:spLocks noChangeAspect="1"/>
          </p:cNvSpPr>
          <p:nvPr/>
        </p:nvSpPr>
        <p:spPr>
          <a:xfrm>
            <a:off x="290513" y="6377853"/>
            <a:ext cx="2034000" cy="187309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tx2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095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E89327-3BBA-1507-2BFB-0E509816FBA8}"/>
              </a:ext>
            </a:extLst>
          </p:cNvPr>
          <p:cNvSpPr/>
          <p:nvPr userDrawn="1"/>
        </p:nvSpPr>
        <p:spPr>
          <a:xfrm>
            <a:off x="291593" y="281482"/>
            <a:ext cx="2032407" cy="189099"/>
          </a:xfrm>
          <a:custGeom>
            <a:avLst/>
            <a:gdLst>
              <a:gd name="connsiteX0" fmla="*/ 786066 w 7948307"/>
              <a:gd name="connsiteY0" fmla="*/ 677532 h 739526"/>
              <a:gd name="connsiteX1" fmla="*/ 664794 w 7948307"/>
              <a:gd name="connsiteY1" fmla="*/ 470470 h 739526"/>
              <a:gd name="connsiteX2" fmla="*/ 786066 w 7948307"/>
              <a:gd name="connsiteY2" fmla="*/ 263408 h 739526"/>
              <a:gd name="connsiteX3" fmla="*/ 907339 w 7948307"/>
              <a:gd name="connsiteY3" fmla="*/ 470470 h 739526"/>
              <a:gd name="connsiteX4" fmla="*/ 786066 w 7948307"/>
              <a:gd name="connsiteY4" fmla="*/ 677532 h 739526"/>
              <a:gd name="connsiteX5" fmla="*/ 786066 w 7948307"/>
              <a:gd name="connsiteY5" fmla="*/ 207889 h 739526"/>
              <a:gd name="connsiteX6" fmla="*/ 539525 w 7948307"/>
              <a:gd name="connsiteY6" fmla="*/ 470470 h 739526"/>
              <a:gd name="connsiteX7" fmla="*/ 786066 w 7948307"/>
              <a:gd name="connsiteY7" fmla="*/ 733052 h 739526"/>
              <a:gd name="connsiteX8" fmla="*/ 1032607 w 7948307"/>
              <a:gd name="connsiteY8" fmla="*/ 470470 h 739526"/>
              <a:gd name="connsiteX9" fmla="*/ 786066 w 7948307"/>
              <a:gd name="connsiteY9" fmla="*/ 207889 h 739526"/>
              <a:gd name="connsiteX10" fmla="*/ 1888405 w 7948307"/>
              <a:gd name="connsiteY10" fmla="*/ 207889 h 739526"/>
              <a:gd name="connsiteX11" fmla="*/ 1748942 w 7948307"/>
              <a:gd name="connsiteY11" fmla="*/ 281593 h 739526"/>
              <a:gd name="connsiteX12" fmla="*/ 1742878 w 7948307"/>
              <a:gd name="connsiteY12" fmla="*/ 281593 h 739526"/>
              <a:gd name="connsiteX13" fmla="*/ 1742878 w 7948307"/>
              <a:gd name="connsiteY13" fmla="*/ 217945 h 739526"/>
              <a:gd name="connsiteX14" fmla="*/ 1623673 w 7948307"/>
              <a:gd name="connsiteY14" fmla="*/ 217945 h 739526"/>
              <a:gd name="connsiteX15" fmla="*/ 1623673 w 7948307"/>
              <a:gd name="connsiteY15" fmla="*/ 722995 h 739526"/>
              <a:gd name="connsiteX16" fmla="*/ 1742878 w 7948307"/>
              <a:gd name="connsiteY16" fmla="*/ 722995 h 739526"/>
              <a:gd name="connsiteX17" fmla="*/ 1742878 w 7948307"/>
              <a:gd name="connsiteY17" fmla="*/ 396765 h 739526"/>
              <a:gd name="connsiteX18" fmla="*/ 1842928 w 7948307"/>
              <a:gd name="connsiteY18" fmla="*/ 278562 h 739526"/>
              <a:gd name="connsiteX19" fmla="*/ 1928783 w 7948307"/>
              <a:gd name="connsiteY19" fmla="*/ 377616 h 739526"/>
              <a:gd name="connsiteX20" fmla="*/ 1928783 w 7948307"/>
              <a:gd name="connsiteY20" fmla="*/ 722995 h 739526"/>
              <a:gd name="connsiteX21" fmla="*/ 2047989 w 7948307"/>
              <a:gd name="connsiteY21" fmla="*/ 722995 h 739526"/>
              <a:gd name="connsiteX22" fmla="*/ 2047989 w 7948307"/>
              <a:gd name="connsiteY22" fmla="*/ 376514 h 739526"/>
              <a:gd name="connsiteX23" fmla="*/ 1888405 w 7948307"/>
              <a:gd name="connsiteY23" fmla="*/ 207889 h 739526"/>
              <a:gd name="connsiteX24" fmla="*/ 2318785 w 7948307"/>
              <a:gd name="connsiteY24" fmla="*/ 207889 h 739526"/>
              <a:gd name="connsiteX25" fmla="*/ 2125851 w 7948307"/>
              <a:gd name="connsiteY25" fmla="*/ 353369 h 739526"/>
              <a:gd name="connsiteX26" fmla="*/ 2248089 w 7948307"/>
              <a:gd name="connsiteY26" fmla="*/ 498850 h 739526"/>
              <a:gd name="connsiteX27" fmla="*/ 2349103 w 7948307"/>
              <a:gd name="connsiteY27" fmla="*/ 524061 h 739526"/>
              <a:gd name="connsiteX28" fmla="*/ 2426965 w 7948307"/>
              <a:gd name="connsiteY28" fmla="*/ 598868 h 739526"/>
              <a:gd name="connsiteX29" fmla="*/ 2326916 w 7948307"/>
              <a:gd name="connsiteY29" fmla="*/ 679736 h 739526"/>
              <a:gd name="connsiteX30" fmla="*/ 2211707 w 7948307"/>
              <a:gd name="connsiteY30" fmla="*/ 562635 h 739526"/>
              <a:gd name="connsiteX31" fmla="*/ 2104629 w 7948307"/>
              <a:gd name="connsiteY31" fmla="*/ 592944 h 739526"/>
              <a:gd name="connsiteX32" fmla="*/ 2313824 w 7948307"/>
              <a:gd name="connsiteY32" fmla="*/ 733327 h 739526"/>
              <a:gd name="connsiteX33" fmla="*/ 2523983 w 7948307"/>
              <a:gd name="connsiteY33" fmla="*/ 568697 h 739526"/>
              <a:gd name="connsiteX34" fmla="*/ 2389619 w 7948307"/>
              <a:gd name="connsiteY34" fmla="*/ 417155 h 739526"/>
              <a:gd name="connsiteX35" fmla="*/ 2292601 w 7948307"/>
              <a:gd name="connsiteY35" fmla="*/ 392908 h 739526"/>
              <a:gd name="connsiteX36" fmla="*/ 2222869 w 7948307"/>
              <a:gd name="connsiteY36" fmla="*/ 326229 h 739526"/>
              <a:gd name="connsiteX37" fmla="*/ 2308725 w 7948307"/>
              <a:gd name="connsiteY37" fmla="*/ 261617 h 739526"/>
              <a:gd name="connsiteX38" fmla="*/ 2411806 w 7948307"/>
              <a:gd name="connsiteY38" fmla="*/ 358604 h 739526"/>
              <a:gd name="connsiteX39" fmla="*/ 2512821 w 7948307"/>
              <a:gd name="connsiteY39" fmla="*/ 328296 h 739526"/>
              <a:gd name="connsiteX40" fmla="*/ 2318785 w 7948307"/>
              <a:gd name="connsiteY40" fmla="*/ 208164 h 739526"/>
              <a:gd name="connsiteX41" fmla="*/ 2819861 w 7948307"/>
              <a:gd name="connsiteY41" fmla="*/ 677807 h 739526"/>
              <a:gd name="connsiteX42" fmla="*/ 2698588 w 7948307"/>
              <a:gd name="connsiteY42" fmla="*/ 470746 h 739526"/>
              <a:gd name="connsiteX43" fmla="*/ 2819861 w 7948307"/>
              <a:gd name="connsiteY43" fmla="*/ 263684 h 739526"/>
              <a:gd name="connsiteX44" fmla="*/ 2941133 w 7948307"/>
              <a:gd name="connsiteY44" fmla="*/ 470746 h 739526"/>
              <a:gd name="connsiteX45" fmla="*/ 2819861 w 7948307"/>
              <a:gd name="connsiteY45" fmla="*/ 677807 h 739526"/>
              <a:gd name="connsiteX46" fmla="*/ 2819861 w 7948307"/>
              <a:gd name="connsiteY46" fmla="*/ 208164 h 739526"/>
              <a:gd name="connsiteX47" fmla="*/ 2573319 w 7948307"/>
              <a:gd name="connsiteY47" fmla="*/ 470746 h 739526"/>
              <a:gd name="connsiteX48" fmla="*/ 2819861 w 7948307"/>
              <a:gd name="connsiteY48" fmla="*/ 733327 h 739526"/>
              <a:gd name="connsiteX49" fmla="*/ 3066402 w 7948307"/>
              <a:gd name="connsiteY49" fmla="*/ 470746 h 739526"/>
              <a:gd name="connsiteX50" fmla="*/ 2819861 w 7948307"/>
              <a:gd name="connsiteY50" fmla="*/ 208164 h 739526"/>
              <a:gd name="connsiteX51" fmla="*/ 3401831 w 7948307"/>
              <a:gd name="connsiteY51" fmla="*/ 208164 h 739526"/>
              <a:gd name="connsiteX52" fmla="*/ 3262367 w 7948307"/>
              <a:gd name="connsiteY52" fmla="*/ 281869 h 739526"/>
              <a:gd name="connsiteX53" fmla="*/ 3256304 w 7948307"/>
              <a:gd name="connsiteY53" fmla="*/ 281869 h 739526"/>
              <a:gd name="connsiteX54" fmla="*/ 3256304 w 7948307"/>
              <a:gd name="connsiteY54" fmla="*/ 218221 h 739526"/>
              <a:gd name="connsiteX55" fmla="*/ 3137098 w 7948307"/>
              <a:gd name="connsiteY55" fmla="*/ 218221 h 739526"/>
              <a:gd name="connsiteX56" fmla="*/ 3137098 w 7948307"/>
              <a:gd name="connsiteY56" fmla="*/ 723270 h 739526"/>
              <a:gd name="connsiteX57" fmla="*/ 3256304 w 7948307"/>
              <a:gd name="connsiteY57" fmla="*/ 723270 h 739526"/>
              <a:gd name="connsiteX58" fmla="*/ 3256304 w 7948307"/>
              <a:gd name="connsiteY58" fmla="*/ 397041 h 739526"/>
              <a:gd name="connsiteX59" fmla="*/ 3356353 w 7948307"/>
              <a:gd name="connsiteY59" fmla="*/ 278838 h 739526"/>
              <a:gd name="connsiteX60" fmla="*/ 3442209 w 7948307"/>
              <a:gd name="connsiteY60" fmla="*/ 377891 h 739526"/>
              <a:gd name="connsiteX61" fmla="*/ 3442209 w 7948307"/>
              <a:gd name="connsiteY61" fmla="*/ 723270 h 739526"/>
              <a:gd name="connsiteX62" fmla="*/ 3561414 w 7948307"/>
              <a:gd name="connsiteY62" fmla="*/ 723270 h 739526"/>
              <a:gd name="connsiteX63" fmla="*/ 3561414 w 7948307"/>
              <a:gd name="connsiteY63" fmla="*/ 376789 h 739526"/>
              <a:gd name="connsiteX64" fmla="*/ 3401831 w 7948307"/>
              <a:gd name="connsiteY64" fmla="*/ 208164 h 739526"/>
              <a:gd name="connsiteX65" fmla="*/ 5172960 w 7948307"/>
              <a:gd name="connsiteY65" fmla="*/ 677807 h 739526"/>
              <a:gd name="connsiteX66" fmla="*/ 5051688 w 7948307"/>
              <a:gd name="connsiteY66" fmla="*/ 470746 h 739526"/>
              <a:gd name="connsiteX67" fmla="*/ 5172960 w 7948307"/>
              <a:gd name="connsiteY67" fmla="*/ 263684 h 739526"/>
              <a:gd name="connsiteX68" fmla="*/ 5294232 w 7948307"/>
              <a:gd name="connsiteY68" fmla="*/ 470746 h 739526"/>
              <a:gd name="connsiteX69" fmla="*/ 5172960 w 7948307"/>
              <a:gd name="connsiteY69" fmla="*/ 677807 h 739526"/>
              <a:gd name="connsiteX70" fmla="*/ 5172960 w 7948307"/>
              <a:gd name="connsiteY70" fmla="*/ 208164 h 739526"/>
              <a:gd name="connsiteX71" fmla="*/ 4926418 w 7948307"/>
              <a:gd name="connsiteY71" fmla="*/ 470746 h 739526"/>
              <a:gd name="connsiteX72" fmla="*/ 5172960 w 7948307"/>
              <a:gd name="connsiteY72" fmla="*/ 733327 h 739526"/>
              <a:gd name="connsiteX73" fmla="*/ 5419502 w 7948307"/>
              <a:gd name="connsiteY73" fmla="*/ 470746 h 739526"/>
              <a:gd name="connsiteX74" fmla="*/ 5172960 w 7948307"/>
              <a:gd name="connsiteY74" fmla="*/ 208164 h 739526"/>
              <a:gd name="connsiteX75" fmla="*/ 6275299 w 7948307"/>
              <a:gd name="connsiteY75" fmla="*/ 208164 h 739526"/>
              <a:gd name="connsiteX76" fmla="*/ 6135836 w 7948307"/>
              <a:gd name="connsiteY76" fmla="*/ 281869 h 739526"/>
              <a:gd name="connsiteX77" fmla="*/ 6129772 w 7948307"/>
              <a:gd name="connsiteY77" fmla="*/ 281869 h 739526"/>
              <a:gd name="connsiteX78" fmla="*/ 6129772 w 7948307"/>
              <a:gd name="connsiteY78" fmla="*/ 218221 h 739526"/>
              <a:gd name="connsiteX79" fmla="*/ 6010567 w 7948307"/>
              <a:gd name="connsiteY79" fmla="*/ 218221 h 739526"/>
              <a:gd name="connsiteX80" fmla="*/ 6010567 w 7948307"/>
              <a:gd name="connsiteY80" fmla="*/ 723270 h 739526"/>
              <a:gd name="connsiteX81" fmla="*/ 6129772 w 7948307"/>
              <a:gd name="connsiteY81" fmla="*/ 723270 h 739526"/>
              <a:gd name="connsiteX82" fmla="*/ 6129772 w 7948307"/>
              <a:gd name="connsiteY82" fmla="*/ 397041 h 739526"/>
              <a:gd name="connsiteX83" fmla="*/ 6229822 w 7948307"/>
              <a:gd name="connsiteY83" fmla="*/ 278838 h 739526"/>
              <a:gd name="connsiteX84" fmla="*/ 6315677 w 7948307"/>
              <a:gd name="connsiteY84" fmla="*/ 377891 h 739526"/>
              <a:gd name="connsiteX85" fmla="*/ 6315677 w 7948307"/>
              <a:gd name="connsiteY85" fmla="*/ 723270 h 739526"/>
              <a:gd name="connsiteX86" fmla="*/ 6434883 w 7948307"/>
              <a:gd name="connsiteY86" fmla="*/ 723270 h 739526"/>
              <a:gd name="connsiteX87" fmla="*/ 6434883 w 7948307"/>
              <a:gd name="connsiteY87" fmla="*/ 376789 h 739526"/>
              <a:gd name="connsiteX88" fmla="*/ 6275299 w 7948307"/>
              <a:gd name="connsiteY88" fmla="*/ 208164 h 739526"/>
              <a:gd name="connsiteX89" fmla="*/ 6705679 w 7948307"/>
              <a:gd name="connsiteY89" fmla="*/ 208164 h 739526"/>
              <a:gd name="connsiteX90" fmla="*/ 6512746 w 7948307"/>
              <a:gd name="connsiteY90" fmla="*/ 353645 h 739526"/>
              <a:gd name="connsiteX91" fmla="*/ 6634983 w 7948307"/>
              <a:gd name="connsiteY91" fmla="*/ 499125 h 739526"/>
              <a:gd name="connsiteX92" fmla="*/ 6735996 w 7948307"/>
              <a:gd name="connsiteY92" fmla="*/ 524336 h 739526"/>
              <a:gd name="connsiteX93" fmla="*/ 6813859 w 7948307"/>
              <a:gd name="connsiteY93" fmla="*/ 599143 h 739526"/>
              <a:gd name="connsiteX94" fmla="*/ 6713809 w 7948307"/>
              <a:gd name="connsiteY94" fmla="*/ 680012 h 739526"/>
              <a:gd name="connsiteX95" fmla="*/ 6598601 w 7948307"/>
              <a:gd name="connsiteY95" fmla="*/ 562911 h 739526"/>
              <a:gd name="connsiteX96" fmla="*/ 6491522 w 7948307"/>
              <a:gd name="connsiteY96" fmla="*/ 593219 h 739526"/>
              <a:gd name="connsiteX97" fmla="*/ 6700717 w 7948307"/>
              <a:gd name="connsiteY97" fmla="*/ 733603 h 739526"/>
              <a:gd name="connsiteX98" fmla="*/ 6910877 w 7948307"/>
              <a:gd name="connsiteY98" fmla="*/ 568973 h 739526"/>
              <a:gd name="connsiteX99" fmla="*/ 6776513 w 7948307"/>
              <a:gd name="connsiteY99" fmla="*/ 417430 h 739526"/>
              <a:gd name="connsiteX100" fmla="*/ 6679495 w 7948307"/>
              <a:gd name="connsiteY100" fmla="*/ 393183 h 739526"/>
              <a:gd name="connsiteX101" fmla="*/ 6609763 w 7948307"/>
              <a:gd name="connsiteY101" fmla="*/ 326505 h 739526"/>
              <a:gd name="connsiteX102" fmla="*/ 6695618 w 7948307"/>
              <a:gd name="connsiteY102" fmla="*/ 261893 h 739526"/>
              <a:gd name="connsiteX103" fmla="*/ 6798701 w 7948307"/>
              <a:gd name="connsiteY103" fmla="*/ 358880 h 739526"/>
              <a:gd name="connsiteX104" fmla="*/ 6899714 w 7948307"/>
              <a:gd name="connsiteY104" fmla="*/ 328571 h 739526"/>
              <a:gd name="connsiteX105" fmla="*/ 6705679 w 7948307"/>
              <a:gd name="connsiteY105" fmla="*/ 208440 h 739526"/>
              <a:gd name="connsiteX106" fmla="*/ 7206755 w 7948307"/>
              <a:gd name="connsiteY106" fmla="*/ 678083 h 739526"/>
              <a:gd name="connsiteX107" fmla="*/ 7085482 w 7948307"/>
              <a:gd name="connsiteY107" fmla="*/ 471021 h 739526"/>
              <a:gd name="connsiteX108" fmla="*/ 7206755 w 7948307"/>
              <a:gd name="connsiteY108" fmla="*/ 263959 h 739526"/>
              <a:gd name="connsiteX109" fmla="*/ 7328027 w 7948307"/>
              <a:gd name="connsiteY109" fmla="*/ 471021 h 739526"/>
              <a:gd name="connsiteX110" fmla="*/ 7206755 w 7948307"/>
              <a:gd name="connsiteY110" fmla="*/ 678083 h 739526"/>
              <a:gd name="connsiteX111" fmla="*/ 7206755 w 7948307"/>
              <a:gd name="connsiteY111" fmla="*/ 208440 h 739526"/>
              <a:gd name="connsiteX112" fmla="*/ 6960213 w 7948307"/>
              <a:gd name="connsiteY112" fmla="*/ 471021 h 739526"/>
              <a:gd name="connsiteX113" fmla="*/ 7206755 w 7948307"/>
              <a:gd name="connsiteY113" fmla="*/ 733603 h 739526"/>
              <a:gd name="connsiteX114" fmla="*/ 7453296 w 7948307"/>
              <a:gd name="connsiteY114" fmla="*/ 471021 h 739526"/>
              <a:gd name="connsiteX115" fmla="*/ 7206755 w 7948307"/>
              <a:gd name="connsiteY115" fmla="*/ 208440 h 739526"/>
              <a:gd name="connsiteX116" fmla="*/ 7788724 w 7948307"/>
              <a:gd name="connsiteY116" fmla="*/ 208440 h 739526"/>
              <a:gd name="connsiteX117" fmla="*/ 7649261 w 7948307"/>
              <a:gd name="connsiteY117" fmla="*/ 282144 h 739526"/>
              <a:gd name="connsiteX118" fmla="*/ 7643197 w 7948307"/>
              <a:gd name="connsiteY118" fmla="*/ 282144 h 739526"/>
              <a:gd name="connsiteX119" fmla="*/ 7643197 w 7948307"/>
              <a:gd name="connsiteY119" fmla="*/ 218496 h 739526"/>
              <a:gd name="connsiteX120" fmla="*/ 7523992 w 7948307"/>
              <a:gd name="connsiteY120" fmla="*/ 218496 h 739526"/>
              <a:gd name="connsiteX121" fmla="*/ 7523992 w 7948307"/>
              <a:gd name="connsiteY121" fmla="*/ 723546 h 739526"/>
              <a:gd name="connsiteX122" fmla="*/ 7643197 w 7948307"/>
              <a:gd name="connsiteY122" fmla="*/ 723546 h 739526"/>
              <a:gd name="connsiteX123" fmla="*/ 7643197 w 7948307"/>
              <a:gd name="connsiteY123" fmla="*/ 397316 h 739526"/>
              <a:gd name="connsiteX124" fmla="*/ 7743247 w 7948307"/>
              <a:gd name="connsiteY124" fmla="*/ 279113 h 739526"/>
              <a:gd name="connsiteX125" fmla="*/ 7829102 w 7948307"/>
              <a:gd name="connsiteY125" fmla="*/ 378167 h 739526"/>
              <a:gd name="connsiteX126" fmla="*/ 7829102 w 7948307"/>
              <a:gd name="connsiteY126" fmla="*/ 723546 h 739526"/>
              <a:gd name="connsiteX127" fmla="*/ 7948308 w 7948307"/>
              <a:gd name="connsiteY127" fmla="*/ 723546 h 739526"/>
              <a:gd name="connsiteX128" fmla="*/ 7948308 w 7948307"/>
              <a:gd name="connsiteY128" fmla="*/ 377065 h 739526"/>
              <a:gd name="connsiteX129" fmla="*/ 7788724 w 7948307"/>
              <a:gd name="connsiteY129" fmla="*/ 208440 h 739526"/>
              <a:gd name="connsiteX130" fmla="*/ 468828 w 7948307"/>
              <a:gd name="connsiteY130" fmla="*/ 16532 h 739526"/>
              <a:gd name="connsiteX131" fmla="*/ 343559 w 7948307"/>
              <a:gd name="connsiteY131" fmla="*/ 16532 h 739526"/>
              <a:gd name="connsiteX132" fmla="*/ 343559 w 7948307"/>
              <a:gd name="connsiteY132" fmla="*/ 538664 h 739526"/>
              <a:gd name="connsiteX133" fmla="*/ 234414 w 7948307"/>
              <a:gd name="connsiteY133" fmla="*/ 673950 h 739526"/>
              <a:gd name="connsiteX134" fmla="*/ 125269 w 7948307"/>
              <a:gd name="connsiteY134" fmla="*/ 528469 h 739526"/>
              <a:gd name="connsiteX135" fmla="*/ 125269 w 7948307"/>
              <a:gd name="connsiteY135" fmla="*/ 431482 h 739526"/>
              <a:gd name="connsiteX136" fmla="*/ 0 w 7948307"/>
              <a:gd name="connsiteY136" fmla="*/ 462755 h 739526"/>
              <a:gd name="connsiteX137" fmla="*/ 0 w 7948307"/>
              <a:gd name="connsiteY137" fmla="*/ 506151 h 739526"/>
              <a:gd name="connsiteX138" fmla="*/ 234414 w 7948307"/>
              <a:gd name="connsiteY138" fmla="*/ 739527 h 739526"/>
              <a:gd name="connsiteX139" fmla="*/ 468828 w 7948307"/>
              <a:gd name="connsiteY139" fmla="*/ 506151 h 739526"/>
              <a:gd name="connsiteX140" fmla="*/ 468828 w 7948307"/>
              <a:gd name="connsiteY140" fmla="*/ 16256 h 739526"/>
              <a:gd name="connsiteX141" fmla="*/ 1222509 w 7948307"/>
              <a:gd name="connsiteY141" fmla="*/ 16256 h 739526"/>
              <a:gd name="connsiteX142" fmla="*/ 1103304 w 7948307"/>
              <a:gd name="connsiteY142" fmla="*/ 16256 h 739526"/>
              <a:gd name="connsiteX143" fmla="*/ 1103304 w 7948307"/>
              <a:gd name="connsiteY143" fmla="*/ 723270 h 739526"/>
              <a:gd name="connsiteX144" fmla="*/ 1222509 w 7948307"/>
              <a:gd name="connsiteY144" fmla="*/ 723270 h 739526"/>
              <a:gd name="connsiteX145" fmla="*/ 1222509 w 7948307"/>
              <a:gd name="connsiteY145" fmla="*/ 397041 h 739526"/>
              <a:gd name="connsiteX146" fmla="*/ 1322559 w 7948307"/>
              <a:gd name="connsiteY146" fmla="*/ 278838 h 739526"/>
              <a:gd name="connsiteX147" fmla="*/ 1408415 w 7948307"/>
              <a:gd name="connsiteY147" fmla="*/ 377891 h 739526"/>
              <a:gd name="connsiteX148" fmla="*/ 1408415 w 7948307"/>
              <a:gd name="connsiteY148" fmla="*/ 723270 h 739526"/>
              <a:gd name="connsiteX149" fmla="*/ 1527620 w 7948307"/>
              <a:gd name="connsiteY149" fmla="*/ 723270 h 739526"/>
              <a:gd name="connsiteX150" fmla="*/ 1527620 w 7948307"/>
              <a:gd name="connsiteY150" fmla="*/ 376789 h 739526"/>
              <a:gd name="connsiteX151" fmla="*/ 1368036 w 7948307"/>
              <a:gd name="connsiteY151" fmla="*/ 208164 h 739526"/>
              <a:gd name="connsiteX152" fmla="*/ 1228573 w 7948307"/>
              <a:gd name="connsiteY152" fmla="*/ 281869 h 739526"/>
              <a:gd name="connsiteX153" fmla="*/ 1222509 w 7948307"/>
              <a:gd name="connsiteY153" fmla="*/ 281869 h 739526"/>
              <a:gd name="connsiteX154" fmla="*/ 1222509 w 7948307"/>
              <a:gd name="connsiteY154" fmla="*/ 16256 h 739526"/>
              <a:gd name="connsiteX155" fmla="*/ 4855722 w 7948307"/>
              <a:gd name="connsiteY155" fmla="*/ 16256 h 739526"/>
              <a:gd name="connsiteX156" fmla="*/ 4730453 w 7948307"/>
              <a:gd name="connsiteY156" fmla="*/ 16256 h 739526"/>
              <a:gd name="connsiteX157" fmla="*/ 4730453 w 7948307"/>
              <a:gd name="connsiteY157" fmla="*/ 538389 h 739526"/>
              <a:gd name="connsiteX158" fmla="*/ 4621308 w 7948307"/>
              <a:gd name="connsiteY158" fmla="*/ 673675 h 739526"/>
              <a:gd name="connsiteX159" fmla="*/ 4512163 w 7948307"/>
              <a:gd name="connsiteY159" fmla="*/ 528194 h 739526"/>
              <a:gd name="connsiteX160" fmla="*/ 4512163 w 7948307"/>
              <a:gd name="connsiteY160" fmla="*/ 431207 h 739526"/>
              <a:gd name="connsiteX161" fmla="*/ 4386894 w 7948307"/>
              <a:gd name="connsiteY161" fmla="*/ 462480 h 739526"/>
              <a:gd name="connsiteX162" fmla="*/ 4386894 w 7948307"/>
              <a:gd name="connsiteY162" fmla="*/ 505876 h 739526"/>
              <a:gd name="connsiteX163" fmla="*/ 4621308 w 7948307"/>
              <a:gd name="connsiteY163" fmla="*/ 739251 h 739526"/>
              <a:gd name="connsiteX164" fmla="*/ 4855722 w 7948307"/>
              <a:gd name="connsiteY164" fmla="*/ 505876 h 739526"/>
              <a:gd name="connsiteX165" fmla="*/ 4855722 w 7948307"/>
              <a:gd name="connsiteY165" fmla="*/ 15981 h 739526"/>
              <a:gd name="connsiteX166" fmla="*/ 5609403 w 7948307"/>
              <a:gd name="connsiteY166" fmla="*/ 15981 h 739526"/>
              <a:gd name="connsiteX167" fmla="*/ 5490198 w 7948307"/>
              <a:gd name="connsiteY167" fmla="*/ 15981 h 739526"/>
              <a:gd name="connsiteX168" fmla="*/ 5490198 w 7948307"/>
              <a:gd name="connsiteY168" fmla="*/ 722995 h 739526"/>
              <a:gd name="connsiteX169" fmla="*/ 5609403 w 7948307"/>
              <a:gd name="connsiteY169" fmla="*/ 722995 h 739526"/>
              <a:gd name="connsiteX170" fmla="*/ 5609403 w 7948307"/>
              <a:gd name="connsiteY170" fmla="*/ 396765 h 739526"/>
              <a:gd name="connsiteX171" fmla="*/ 5709453 w 7948307"/>
              <a:gd name="connsiteY171" fmla="*/ 278562 h 739526"/>
              <a:gd name="connsiteX172" fmla="*/ 5795308 w 7948307"/>
              <a:gd name="connsiteY172" fmla="*/ 377616 h 739526"/>
              <a:gd name="connsiteX173" fmla="*/ 5795308 w 7948307"/>
              <a:gd name="connsiteY173" fmla="*/ 722995 h 739526"/>
              <a:gd name="connsiteX174" fmla="*/ 5914514 w 7948307"/>
              <a:gd name="connsiteY174" fmla="*/ 722995 h 739526"/>
              <a:gd name="connsiteX175" fmla="*/ 5914514 w 7948307"/>
              <a:gd name="connsiteY175" fmla="*/ 376514 h 739526"/>
              <a:gd name="connsiteX176" fmla="*/ 5754930 w 7948307"/>
              <a:gd name="connsiteY176" fmla="*/ 207889 h 739526"/>
              <a:gd name="connsiteX177" fmla="*/ 5615466 w 7948307"/>
              <a:gd name="connsiteY177" fmla="*/ 281593 h 739526"/>
              <a:gd name="connsiteX178" fmla="*/ 5609403 w 7948307"/>
              <a:gd name="connsiteY178" fmla="*/ 281593 h 739526"/>
              <a:gd name="connsiteX179" fmla="*/ 5609403 w 7948307"/>
              <a:gd name="connsiteY179" fmla="*/ 15981 h 739526"/>
              <a:gd name="connsiteX180" fmla="*/ 3954447 w 7948307"/>
              <a:gd name="connsiteY180" fmla="*/ 665409 h 739526"/>
              <a:gd name="connsiteX181" fmla="*/ 3797895 w 7948307"/>
              <a:gd name="connsiteY181" fmla="*/ 502845 h 739526"/>
              <a:gd name="connsiteX182" fmla="*/ 3859496 w 7948307"/>
              <a:gd name="connsiteY182" fmla="*/ 374585 h 739526"/>
              <a:gd name="connsiteX183" fmla="*/ 4087847 w 7948307"/>
              <a:gd name="connsiteY183" fmla="*/ 624079 h 739526"/>
              <a:gd name="connsiteX184" fmla="*/ 3954447 w 7948307"/>
              <a:gd name="connsiteY184" fmla="*/ 665546 h 739526"/>
              <a:gd name="connsiteX185" fmla="*/ 4176734 w 7948307"/>
              <a:gd name="connsiteY185" fmla="*/ 541282 h 739526"/>
              <a:gd name="connsiteX186" fmla="*/ 3978702 w 7948307"/>
              <a:gd name="connsiteY186" fmla="*/ 323061 h 739526"/>
              <a:gd name="connsiteX187" fmla="*/ 4076684 w 7948307"/>
              <a:gd name="connsiteY187" fmla="*/ 303911 h 739526"/>
              <a:gd name="connsiteX188" fmla="*/ 4208981 w 7948307"/>
              <a:gd name="connsiteY188" fmla="*/ 433273 h 739526"/>
              <a:gd name="connsiteX189" fmla="*/ 4176596 w 7948307"/>
              <a:gd name="connsiteY189" fmla="*/ 541282 h 739526"/>
              <a:gd name="connsiteX190" fmla="*/ 3951278 w 7948307"/>
              <a:gd name="connsiteY190" fmla="*/ 293854 h 739526"/>
              <a:gd name="connsiteX191" fmla="*/ 3907868 w 7948307"/>
              <a:gd name="connsiteY191" fmla="*/ 245361 h 739526"/>
              <a:gd name="connsiteX192" fmla="*/ 3858394 w 7948307"/>
              <a:gd name="connsiteY192" fmla="*/ 145343 h 739526"/>
              <a:gd name="connsiteX193" fmla="*/ 3954309 w 7948307"/>
              <a:gd name="connsiteY193" fmla="*/ 53453 h 739526"/>
              <a:gd name="connsiteX194" fmla="*/ 4049260 w 7948307"/>
              <a:gd name="connsiteY194" fmla="*/ 150440 h 739526"/>
              <a:gd name="connsiteX195" fmla="*/ 3951278 w 7948307"/>
              <a:gd name="connsiteY195" fmla="*/ 293854 h 739526"/>
              <a:gd name="connsiteX196" fmla="*/ 3957341 w 7948307"/>
              <a:gd name="connsiteY196" fmla="*/ 0 h 739526"/>
              <a:gd name="connsiteX197" fmla="*/ 3749249 w 7948307"/>
              <a:gd name="connsiteY197" fmla="*/ 174687 h 739526"/>
              <a:gd name="connsiteX198" fmla="*/ 3830143 w 7948307"/>
              <a:gd name="connsiteY198" fmla="*/ 343312 h 739526"/>
              <a:gd name="connsiteX199" fmla="*/ 3831108 w 7948307"/>
              <a:gd name="connsiteY199" fmla="*/ 345379 h 739526"/>
              <a:gd name="connsiteX200" fmla="*/ 3686683 w 7948307"/>
              <a:gd name="connsiteY200" fmla="*/ 548445 h 739526"/>
              <a:gd name="connsiteX201" fmla="*/ 3889815 w 7948307"/>
              <a:gd name="connsiteY201" fmla="*/ 739389 h 739526"/>
              <a:gd name="connsiteX202" fmla="*/ 4118165 w 7948307"/>
              <a:gd name="connsiteY202" fmla="*/ 657556 h 739526"/>
              <a:gd name="connsiteX203" fmla="*/ 4178801 w 7948307"/>
              <a:gd name="connsiteY203" fmla="*/ 723270 h 739526"/>
              <a:gd name="connsiteX204" fmla="*/ 4337420 w 7948307"/>
              <a:gd name="connsiteY204" fmla="*/ 723270 h 739526"/>
              <a:gd name="connsiteX205" fmla="*/ 4337420 w 7948307"/>
              <a:gd name="connsiteY205" fmla="*/ 718173 h 739526"/>
              <a:gd name="connsiteX206" fmla="*/ 4208155 w 7948307"/>
              <a:gd name="connsiteY206" fmla="*/ 575723 h 739526"/>
              <a:gd name="connsiteX207" fmla="*/ 4294011 w 7948307"/>
              <a:gd name="connsiteY207" fmla="*/ 378718 h 739526"/>
              <a:gd name="connsiteX208" fmla="*/ 4161713 w 7948307"/>
              <a:gd name="connsiteY208" fmla="*/ 250458 h 739526"/>
              <a:gd name="connsiteX209" fmla="*/ 4040440 w 7948307"/>
              <a:gd name="connsiteY209" fmla="*/ 274705 h 739526"/>
              <a:gd name="connsiteX210" fmla="*/ 4038373 w 7948307"/>
              <a:gd name="connsiteY210" fmla="*/ 270710 h 739526"/>
              <a:gd name="connsiteX211" fmla="*/ 4147518 w 7948307"/>
              <a:gd name="connsiteY211" fmla="*/ 137352 h 739526"/>
              <a:gd name="connsiteX212" fmla="*/ 3957617 w 7948307"/>
              <a:gd name="connsiteY212" fmla="*/ 0 h 73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948307" h="739526">
                <a:moveTo>
                  <a:pt x="786066" y="677532"/>
                </a:moveTo>
                <a:cubicBezTo>
                  <a:pt x="708204" y="677532"/>
                  <a:pt x="664794" y="603827"/>
                  <a:pt x="664794" y="470470"/>
                </a:cubicBezTo>
                <a:cubicBezTo>
                  <a:pt x="664794" y="337113"/>
                  <a:pt x="708204" y="263408"/>
                  <a:pt x="786066" y="263408"/>
                </a:cubicBezTo>
                <a:cubicBezTo>
                  <a:pt x="863929" y="263408"/>
                  <a:pt x="907339" y="336148"/>
                  <a:pt x="907339" y="470470"/>
                </a:cubicBezTo>
                <a:cubicBezTo>
                  <a:pt x="907339" y="604792"/>
                  <a:pt x="863929" y="677532"/>
                  <a:pt x="786066" y="677532"/>
                </a:cubicBezTo>
                <a:moveTo>
                  <a:pt x="786066" y="207889"/>
                </a:moveTo>
                <a:cubicBezTo>
                  <a:pt x="627447" y="207889"/>
                  <a:pt x="539525" y="326091"/>
                  <a:pt x="539525" y="470470"/>
                </a:cubicBezTo>
                <a:cubicBezTo>
                  <a:pt x="539525" y="614849"/>
                  <a:pt x="627447" y="733052"/>
                  <a:pt x="786066" y="733052"/>
                </a:cubicBezTo>
                <a:cubicBezTo>
                  <a:pt x="944685" y="733052"/>
                  <a:pt x="1032607" y="614849"/>
                  <a:pt x="1032607" y="470470"/>
                </a:cubicBezTo>
                <a:cubicBezTo>
                  <a:pt x="1032607" y="326091"/>
                  <a:pt x="944685" y="207889"/>
                  <a:pt x="786066" y="207889"/>
                </a:cubicBezTo>
                <a:moveTo>
                  <a:pt x="1888405" y="207889"/>
                </a:moveTo>
                <a:cubicBezTo>
                  <a:pt x="1813575" y="207889"/>
                  <a:pt x="1772232" y="240263"/>
                  <a:pt x="1748942" y="281593"/>
                </a:cubicBezTo>
                <a:lnTo>
                  <a:pt x="1742878" y="281593"/>
                </a:lnTo>
                <a:lnTo>
                  <a:pt x="1742878" y="217945"/>
                </a:lnTo>
                <a:lnTo>
                  <a:pt x="1623673" y="217945"/>
                </a:lnTo>
                <a:lnTo>
                  <a:pt x="1623673" y="722995"/>
                </a:lnTo>
                <a:lnTo>
                  <a:pt x="1742878" y="722995"/>
                </a:lnTo>
                <a:lnTo>
                  <a:pt x="1742878" y="396765"/>
                </a:lnTo>
                <a:cubicBezTo>
                  <a:pt x="1742878" y="322096"/>
                  <a:pt x="1781327" y="278562"/>
                  <a:pt x="1842928" y="278562"/>
                </a:cubicBezTo>
                <a:cubicBezTo>
                  <a:pt x="1904529" y="278562"/>
                  <a:pt x="1928783" y="317963"/>
                  <a:pt x="1928783" y="377616"/>
                </a:cubicBezTo>
                <a:lnTo>
                  <a:pt x="1928783" y="722995"/>
                </a:lnTo>
                <a:lnTo>
                  <a:pt x="2047989" y="722995"/>
                </a:lnTo>
                <a:lnTo>
                  <a:pt x="2047989" y="376514"/>
                </a:lnTo>
                <a:cubicBezTo>
                  <a:pt x="2047989" y="272501"/>
                  <a:pt x="1993416" y="207889"/>
                  <a:pt x="1888405" y="207889"/>
                </a:cubicBezTo>
                <a:moveTo>
                  <a:pt x="2318785" y="207889"/>
                </a:moveTo>
                <a:cubicBezTo>
                  <a:pt x="2208675" y="207889"/>
                  <a:pt x="2125851" y="254316"/>
                  <a:pt x="2125851" y="353369"/>
                </a:cubicBezTo>
                <a:cubicBezTo>
                  <a:pt x="2125851" y="437269"/>
                  <a:pt x="2183456" y="482731"/>
                  <a:pt x="2248089" y="498850"/>
                </a:cubicBezTo>
                <a:lnTo>
                  <a:pt x="2349103" y="524061"/>
                </a:lnTo>
                <a:cubicBezTo>
                  <a:pt x="2402711" y="537149"/>
                  <a:pt x="2426965" y="556436"/>
                  <a:pt x="2426965" y="598868"/>
                </a:cubicBezTo>
                <a:cubicBezTo>
                  <a:pt x="2426965" y="650392"/>
                  <a:pt x="2390584" y="679736"/>
                  <a:pt x="2326916" y="679736"/>
                </a:cubicBezTo>
                <a:cubicBezTo>
                  <a:pt x="2258148" y="679736"/>
                  <a:pt x="2222869" y="646397"/>
                  <a:pt x="2211707" y="562635"/>
                </a:cubicBezTo>
                <a:lnTo>
                  <a:pt x="2104629" y="592944"/>
                </a:lnTo>
                <a:cubicBezTo>
                  <a:pt x="2110692" y="679874"/>
                  <a:pt x="2191587" y="733327"/>
                  <a:pt x="2313824" y="733327"/>
                </a:cubicBezTo>
                <a:cubicBezTo>
                  <a:pt x="2450255" y="733327"/>
                  <a:pt x="2523983" y="669679"/>
                  <a:pt x="2523983" y="568697"/>
                </a:cubicBezTo>
                <a:cubicBezTo>
                  <a:pt x="2523983" y="473776"/>
                  <a:pt x="2458248" y="434375"/>
                  <a:pt x="2389619" y="417155"/>
                </a:cubicBezTo>
                <a:lnTo>
                  <a:pt x="2292601" y="392908"/>
                </a:lnTo>
                <a:cubicBezTo>
                  <a:pt x="2244092" y="380784"/>
                  <a:pt x="2222869" y="358604"/>
                  <a:pt x="2222869" y="326229"/>
                </a:cubicBezTo>
                <a:cubicBezTo>
                  <a:pt x="2222869" y="285864"/>
                  <a:pt x="2257184" y="261617"/>
                  <a:pt x="2308725" y="261617"/>
                </a:cubicBezTo>
                <a:cubicBezTo>
                  <a:pt x="2369361" y="261617"/>
                  <a:pt x="2406707" y="294957"/>
                  <a:pt x="2411806" y="358604"/>
                </a:cubicBezTo>
                <a:lnTo>
                  <a:pt x="2512821" y="328296"/>
                </a:lnTo>
                <a:cubicBezTo>
                  <a:pt x="2500693" y="257622"/>
                  <a:pt x="2430962" y="208164"/>
                  <a:pt x="2318785" y="208164"/>
                </a:cubicBezTo>
                <a:moveTo>
                  <a:pt x="2819861" y="677807"/>
                </a:moveTo>
                <a:cubicBezTo>
                  <a:pt x="2741998" y="677807"/>
                  <a:pt x="2698588" y="604103"/>
                  <a:pt x="2698588" y="470746"/>
                </a:cubicBezTo>
                <a:cubicBezTo>
                  <a:pt x="2698588" y="337388"/>
                  <a:pt x="2741998" y="263684"/>
                  <a:pt x="2819861" y="263684"/>
                </a:cubicBezTo>
                <a:cubicBezTo>
                  <a:pt x="2897723" y="263684"/>
                  <a:pt x="2941133" y="336424"/>
                  <a:pt x="2941133" y="470746"/>
                </a:cubicBezTo>
                <a:cubicBezTo>
                  <a:pt x="2941133" y="605067"/>
                  <a:pt x="2897723" y="677807"/>
                  <a:pt x="2819861" y="677807"/>
                </a:cubicBezTo>
                <a:moveTo>
                  <a:pt x="2819861" y="208164"/>
                </a:moveTo>
                <a:cubicBezTo>
                  <a:pt x="2661242" y="208164"/>
                  <a:pt x="2573319" y="326367"/>
                  <a:pt x="2573319" y="470746"/>
                </a:cubicBezTo>
                <a:cubicBezTo>
                  <a:pt x="2573319" y="615124"/>
                  <a:pt x="2661242" y="733327"/>
                  <a:pt x="2819861" y="733327"/>
                </a:cubicBezTo>
                <a:cubicBezTo>
                  <a:pt x="2978480" y="733327"/>
                  <a:pt x="3066402" y="615124"/>
                  <a:pt x="3066402" y="470746"/>
                </a:cubicBezTo>
                <a:cubicBezTo>
                  <a:pt x="3066402" y="326367"/>
                  <a:pt x="2978480" y="208164"/>
                  <a:pt x="2819861" y="208164"/>
                </a:cubicBezTo>
                <a:moveTo>
                  <a:pt x="3401831" y="208164"/>
                </a:moveTo>
                <a:cubicBezTo>
                  <a:pt x="3327000" y="208164"/>
                  <a:pt x="3285657" y="240539"/>
                  <a:pt x="3262367" y="281869"/>
                </a:cubicBezTo>
                <a:lnTo>
                  <a:pt x="3256304" y="281869"/>
                </a:lnTo>
                <a:lnTo>
                  <a:pt x="3256304" y="218221"/>
                </a:lnTo>
                <a:lnTo>
                  <a:pt x="3137098" y="218221"/>
                </a:lnTo>
                <a:lnTo>
                  <a:pt x="3137098" y="723270"/>
                </a:lnTo>
                <a:lnTo>
                  <a:pt x="3256304" y="723270"/>
                </a:lnTo>
                <a:lnTo>
                  <a:pt x="3256304" y="397041"/>
                </a:lnTo>
                <a:cubicBezTo>
                  <a:pt x="3256304" y="322372"/>
                  <a:pt x="3294752" y="278838"/>
                  <a:pt x="3356353" y="278838"/>
                </a:cubicBezTo>
                <a:cubicBezTo>
                  <a:pt x="3417954" y="278838"/>
                  <a:pt x="3442209" y="318239"/>
                  <a:pt x="3442209" y="377891"/>
                </a:cubicBezTo>
                <a:lnTo>
                  <a:pt x="3442209" y="723270"/>
                </a:lnTo>
                <a:lnTo>
                  <a:pt x="3561414" y="723270"/>
                </a:lnTo>
                <a:lnTo>
                  <a:pt x="3561414" y="376789"/>
                </a:lnTo>
                <a:cubicBezTo>
                  <a:pt x="3561414" y="272776"/>
                  <a:pt x="3506842" y="208164"/>
                  <a:pt x="3401831" y="208164"/>
                </a:cubicBezTo>
                <a:moveTo>
                  <a:pt x="5172960" y="677807"/>
                </a:moveTo>
                <a:cubicBezTo>
                  <a:pt x="5095097" y="677807"/>
                  <a:pt x="5051688" y="604103"/>
                  <a:pt x="5051688" y="470746"/>
                </a:cubicBezTo>
                <a:cubicBezTo>
                  <a:pt x="5051688" y="337388"/>
                  <a:pt x="5095097" y="263684"/>
                  <a:pt x="5172960" y="263684"/>
                </a:cubicBezTo>
                <a:cubicBezTo>
                  <a:pt x="5250823" y="263684"/>
                  <a:pt x="5294232" y="336424"/>
                  <a:pt x="5294232" y="470746"/>
                </a:cubicBezTo>
                <a:cubicBezTo>
                  <a:pt x="5294232" y="605067"/>
                  <a:pt x="5250823" y="677807"/>
                  <a:pt x="5172960" y="677807"/>
                </a:cubicBezTo>
                <a:moveTo>
                  <a:pt x="5172960" y="208164"/>
                </a:moveTo>
                <a:cubicBezTo>
                  <a:pt x="5014341" y="208164"/>
                  <a:pt x="4926418" y="326367"/>
                  <a:pt x="4926418" y="470746"/>
                </a:cubicBezTo>
                <a:cubicBezTo>
                  <a:pt x="4926418" y="615124"/>
                  <a:pt x="5014341" y="733327"/>
                  <a:pt x="5172960" y="733327"/>
                </a:cubicBezTo>
                <a:cubicBezTo>
                  <a:pt x="5331579" y="733327"/>
                  <a:pt x="5419502" y="615124"/>
                  <a:pt x="5419502" y="470746"/>
                </a:cubicBezTo>
                <a:cubicBezTo>
                  <a:pt x="5419502" y="326367"/>
                  <a:pt x="5331579" y="208164"/>
                  <a:pt x="5172960" y="208164"/>
                </a:cubicBezTo>
                <a:moveTo>
                  <a:pt x="6275299" y="208164"/>
                </a:moveTo>
                <a:cubicBezTo>
                  <a:pt x="6200468" y="208164"/>
                  <a:pt x="6159126" y="240539"/>
                  <a:pt x="6135836" y="281869"/>
                </a:cubicBezTo>
                <a:lnTo>
                  <a:pt x="6129772" y="281869"/>
                </a:lnTo>
                <a:lnTo>
                  <a:pt x="6129772" y="218221"/>
                </a:lnTo>
                <a:lnTo>
                  <a:pt x="6010567" y="218221"/>
                </a:lnTo>
                <a:lnTo>
                  <a:pt x="6010567" y="723270"/>
                </a:lnTo>
                <a:lnTo>
                  <a:pt x="6129772" y="723270"/>
                </a:lnTo>
                <a:lnTo>
                  <a:pt x="6129772" y="397041"/>
                </a:lnTo>
                <a:cubicBezTo>
                  <a:pt x="6129772" y="322372"/>
                  <a:pt x="6168222" y="278838"/>
                  <a:pt x="6229822" y="278838"/>
                </a:cubicBezTo>
                <a:cubicBezTo>
                  <a:pt x="6291422" y="278838"/>
                  <a:pt x="6315677" y="318239"/>
                  <a:pt x="6315677" y="377891"/>
                </a:cubicBezTo>
                <a:lnTo>
                  <a:pt x="6315677" y="723270"/>
                </a:lnTo>
                <a:lnTo>
                  <a:pt x="6434883" y="723270"/>
                </a:lnTo>
                <a:lnTo>
                  <a:pt x="6434883" y="376789"/>
                </a:lnTo>
                <a:cubicBezTo>
                  <a:pt x="6434883" y="272776"/>
                  <a:pt x="6380310" y="208164"/>
                  <a:pt x="6275299" y="208164"/>
                </a:cubicBezTo>
                <a:moveTo>
                  <a:pt x="6705679" y="208164"/>
                </a:moveTo>
                <a:cubicBezTo>
                  <a:pt x="6595568" y="208164"/>
                  <a:pt x="6512746" y="254591"/>
                  <a:pt x="6512746" y="353645"/>
                </a:cubicBezTo>
                <a:cubicBezTo>
                  <a:pt x="6512746" y="437544"/>
                  <a:pt x="6570350" y="483007"/>
                  <a:pt x="6634983" y="499125"/>
                </a:cubicBezTo>
                <a:lnTo>
                  <a:pt x="6735996" y="524336"/>
                </a:lnTo>
                <a:cubicBezTo>
                  <a:pt x="6789605" y="537424"/>
                  <a:pt x="6813859" y="556711"/>
                  <a:pt x="6813859" y="599143"/>
                </a:cubicBezTo>
                <a:cubicBezTo>
                  <a:pt x="6813859" y="650668"/>
                  <a:pt x="6777477" y="680012"/>
                  <a:pt x="6713809" y="680012"/>
                </a:cubicBezTo>
                <a:cubicBezTo>
                  <a:pt x="6645042" y="680012"/>
                  <a:pt x="6609763" y="646672"/>
                  <a:pt x="6598601" y="562911"/>
                </a:cubicBezTo>
                <a:lnTo>
                  <a:pt x="6491522" y="593219"/>
                </a:lnTo>
                <a:cubicBezTo>
                  <a:pt x="6497586" y="680149"/>
                  <a:pt x="6578480" y="733603"/>
                  <a:pt x="6700717" y="733603"/>
                </a:cubicBezTo>
                <a:cubicBezTo>
                  <a:pt x="6837149" y="733603"/>
                  <a:pt x="6910877" y="669955"/>
                  <a:pt x="6910877" y="568973"/>
                </a:cubicBezTo>
                <a:cubicBezTo>
                  <a:pt x="6910877" y="474052"/>
                  <a:pt x="6845142" y="434651"/>
                  <a:pt x="6776513" y="417430"/>
                </a:cubicBezTo>
                <a:lnTo>
                  <a:pt x="6679495" y="393183"/>
                </a:lnTo>
                <a:cubicBezTo>
                  <a:pt x="6630986" y="381060"/>
                  <a:pt x="6609763" y="358880"/>
                  <a:pt x="6609763" y="326505"/>
                </a:cubicBezTo>
                <a:cubicBezTo>
                  <a:pt x="6609763" y="286140"/>
                  <a:pt x="6644078" y="261893"/>
                  <a:pt x="6695618" y="261893"/>
                </a:cubicBezTo>
                <a:cubicBezTo>
                  <a:pt x="6756255" y="261893"/>
                  <a:pt x="6793601" y="295232"/>
                  <a:pt x="6798701" y="358880"/>
                </a:cubicBezTo>
                <a:lnTo>
                  <a:pt x="6899714" y="328571"/>
                </a:lnTo>
                <a:cubicBezTo>
                  <a:pt x="6887587" y="257897"/>
                  <a:pt x="6817855" y="208440"/>
                  <a:pt x="6705679" y="208440"/>
                </a:cubicBezTo>
                <a:moveTo>
                  <a:pt x="7206755" y="678083"/>
                </a:moveTo>
                <a:cubicBezTo>
                  <a:pt x="7128892" y="678083"/>
                  <a:pt x="7085482" y="604378"/>
                  <a:pt x="7085482" y="471021"/>
                </a:cubicBezTo>
                <a:cubicBezTo>
                  <a:pt x="7085482" y="337664"/>
                  <a:pt x="7128892" y="263959"/>
                  <a:pt x="7206755" y="263959"/>
                </a:cubicBezTo>
                <a:cubicBezTo>
                  <a:pt x="7284617" y="263959"/>
                  <a:pt x="7328027" y="336700"/>
                  <a:pt x="7328027" y="471021"/>
                </a:cubicBezTo>
                <a:cubicBezTo>
                  <a:pt x="7328027" y="605343"/>
                  <a:pt x="7284617" y="678083"/>
                  <a:pt x="7206755" y="678083"/>
                </a:cubicBezTo>
                <a:moveTo>
                  <a:pt x="7206755" y="208440"/>
                </a:moveTo>
                <a:cubicBezTo>
                  <a:pt x="7048136" y="208440"/>
                  <a:pt x="6960213" y="326643"/>
                  <a:pt x="6960213" y="471021"/>
                </a:cubicBezTo>
                <a:cubicBezTo>
                  <a:pt x="6960213" y="615400"/>
                  <a:pt x="7048136" y="733603"/>
                  <a:pt x="7206755" y="733603"/>
                </a:cubicBezTo>
                <a:cubicBezTo>
                  <a:pt x="7365374" y="733603"/>
                  <a:pt x="7453296" y="615400"/>
                  <a:pt x="7453296" y="471021"/>
                </a:cubicBezTo>
                <a:cubicBezTo>
                  <a:pt x="7453296" y="326643"/>
                  <a:pt x="7365374" y="208440"/>
                  <a:pt x="7206755" y="208440"/>
                </a:cubicBezTo>
                <a:moveTo>
                  <a:pt x="7788724" y="208440"/>
                </a:moveTo>
                <a:cubicBezTo>
                  <a:pt x="7713894" y="208440"/>
                  <a:pt x="7672551" y="240815"/>
                  <a:pt x="7649261" y="282144"/>
                </a:cubicBezTo>
                <a:lnTo>
                  <a:pt x="7643197" y="282144"/>
                </a:lnTo>
                <a:lnTo>
                  <a:pt x="7643197" y="218496"/>
                </a:lnTo>
                <a:lnTo>
                  <a:pt x="7523992" y="218496"/>
                </a:lnTo>
                <a:lnTo>
                  <a:pt x="7523992" y="723546"/>
                </a:lnTo>
                <a:lnTo>
                  <a:pt x="7643197" y="723546"/>
                </a:lnTo>
                <a:lnTo>
                  <a:pt x="7643197" y="397316"/>
                </a:lnTo>
                <a:cubicBezTo>
                  <a:pt x="7643197" y="322647"/>
                  <a:pt x="7681646" y="279113"/>
                  <a:pt x="7743247" y="279113"/>
                </a:cubicBezTo>
                <a:cubicBezTo>
                  <a:pt x="7804848" y="279113"/>
                  <a:pt x="7829102" y="318514"/>
                  <a:pt x="7829102" y="378167"/>
                </a:cubicBezTo>
                <a:lnTo>
                  <a:pt x="7829102" y="723546"/>
                </a:lnTo>
                <a:lnTo>
                  <a:pt x="7948308" y="723546"/>
                </a:lnTo>
                <a:lnTo>
                  <a:pt x="7948308" y="377065"/>
                </a:lnTo>
                <a:cubicBezTo>
                  <a:pt x="7948308" y="273052"/>
                  <a:pt x="7893735" y="208440"/>
                  <a:pt x="7788724" y="208440"/>
                </a:cubicBezTo>
                <a:moveTo>
                  <a:pt x="468828" y="16532"/>
                </a:moveTo>
                <a:lnTo>
                  <a:pt x="343559" y="16532"/>
                </a:lnTo>
                <a:lnTo>
                  <a:pt x="343559" y="538664"/>
                </a:lnTo>
                <a:cubicBezTo>
                  <a:pt x="343559" y="623528"/>
                  <a:pt x="311174" y="673950"/>
                  <a:pt x="234414" y="673950"/>
                </a:cubicBezTo>
                <a:cubicBezTo>
                  <a:pt x="157654" y="673950"/>
                  <a:pt x="125269" y="620359"/>
                  <a:pt x="125269" y="528469"/>
                </a:cubicBezTo>
                <a:lnTo>
                  <a:pt x="125269" y="431482"/>
                </a:lnTo>
                <a:lnTo>
                  <a:pt x="0" y="462755"/>
                </a:lnTo>
                <a:lnTo>
                  <a:pt x="0" y="506151"/>
                </a:lnTo>
                <a:cubicBezTo>
                  <a:pt x="0" y="638406"/>
                  <a:pt x="65735" y="739527"/>
                  <a:pt x="234414" y="739527"/>
                </a:cubicBezTo>
                <a:cubicBezTo>
                  <a:pt x="403093" y="739527"/>
                  <a:pt x="468828" y="638544"/>
                  <a:pt x="468828" y="506151"/>
                </a:cubicBezTo>
                <a:lnTo>
                  <a:pt x="468828" y="16256"/>
                </a:lnTo>
                <a:moveTo>
                  <a:pt x="1222509" y="16256"/>
                </a:moveTo>
                <a:lnTo>
                  <a:pt x="1103304" y="16256"/>
                </a:lnTo>
                <a:lnTo>
                  <a:pt x="1103304" y="723270"/>
                </a:lnTo>
                <a:lnTo>
                  <a:pt x="1222509" y="723270"/>
                </a:lnTo>
                <a:lnTo>
                  <a:pt x="1222509" y="397041"/>
                </a:lnTo>
                <a:cubicBezTo>
                  <a:pt x="1222509" y="322372"/>
                  <a:pt x="1260958" y="278838"/>
                  <a:pt x="1322559" y="278838"/>
                </a:cubicBezTo>
                <a:cubicBezTo>
                  <a:pt x="1384160" y="278838"/>
                  <a:pt x="1408415" y="318239"/>
                  <a:pt x="1408415" y="377891"/>
                </a:cubicBezTo>
                <a:lnTo>
                  <a:pt x="1408415" y="723270"/>
                </a:lnTo>
                <a:lnTo>
                  <a:pt x="1527620" y="723270"/>
                </a:lnTo>
                <a:lnTo>
                  <a:pt x="1527620" y="376789"/>
                </a:lnTo>
                <a:cubicBezTo>
                  <a:pt x="1527620" y="272776"/>
                  <a:pt x="1473047" y="208164"/>
                  <a:pt x="1368036" y="208164"/>
                </a:cubicBezTo>
                <a:cubicBezTo>
                  <a:pt x="1293206" y="208164"/>
                  <a:pt x="1251863" y="240539"/>
                  <a:pt x="1228573" y="281869"/>
                </a:cubicBezTo>
                <a:lnTo>
                  <a:pt x="1222509" y="281869"/>
                </a:lnTo>
                <a:lnTo>
                  <a:pt x="1222509" y="16256"/>
                </a:lnTo>
                <a:moveTo>
                  <a:pt x="4855722" y="16256"/>
                </a:moveTo>
                <a:lnTo>
                  <a:pt x="4730453" y="16256"/>
                </a:lnTo>
                <a:lnTo>
                  <a:pt x="4730453" y="538389"/>
                </a:lnTo>
                <a:cubicBezTo>
                  <a:pt x="4730453" y="623252"/>
                  <a:pt x="4698068" y="673675"/>
                  <a:pt x="4621308" y="673675"/>
                </a:cubicBezTo>
                <a:cubicBezTo>
                  <a:pt x="4544548" y="673675"/>
                  <a:pt x="4512163" y="620084"/>
                  <a:pt x="4512163" y="528194"/>
                </a:cubicBezTo>
                <a:lnTo>
                  <a:pt x="4512163" y="431207"/>
                </a:lnTo>
                <a:lnTo>
                  <a:pt x="4386894" y="462480"/>
                </a:lnTo>
                <a:lnTo>
                  <a:pt x="4386894" y="505876"/>
                </a:lnTo>
                <a:cubicBezTo>
                  <a:pt x="4386894" y="638131"/>
                  <a:pt x="4452629" y="739251"/>
                  <a:pt x="4621308" y="739251"/>
                </a:cubicBezTo>
                <a:cubicBezTo>
                  <a:pt x="4789987" y="739251"/>
                  <a:pt x="4855722" y="638269"/>
                  <a:pt x="4855722" y="505876"/>
                </a:cubicBezTo>
                <a:lnTo>
                  <a:pt x="4855722" y="15981"/>
                </a:lnTo>
                <a:moveTo>
                  <a:pt x="5609403" y="15981"/>
                </a:moveTo>
                <a:lnTo>
                  <a:pt x="5490198" y="15981"/>
                </a:lnTo>
                <a:lnTo>
                  <a:pt x="5490198" y="722995"/>
                </a:lnTo>
                <a:lnTo>
                  <a:pt x="5609403" y="722995"/>
                </a:lnTo>
                <a:lnTo>
                  <a:pt x="5609403" y="396765"/>
                </a:lnTo>
                <a:cubicBezTo>
                  <a:pt x="5609403" y="322096"/>
                  <a:pt x="5647852" y="278562"/>
                  <a:pt x="5709453" y="278562"/>
                </a:cubicBezTo>
                <a:cubicBezTo>
                  <a:pt x="5771054" y="278562"/>
                  <a:pt x="5795308" y="317963"/>
                  <a:pt x="5795308" y="377616"/>
                </a:cubicBezTo>
                <a:lnTo>
                  <a:pt x="5795308" y="722995"/>
                </a:lnTo>
                <a:lnTo>
                  <a:pt x="5914514" y="722995"/>
                </a:lnTo>
                <a:lnTo>
                  <a:pt x="5914514" y="376514"/>
                </a:lnTo>
                <a:cubicBezTo>
                  <a:pt x="5914514" y="272501"/>
                  <a:pt x="5859941" y="207889"/>
                  <a:pt x="5754930" y="207889"/>
                </a:cubicBezTo>
                <a:cubicBezTo>
                  <a:pt x="5680099" y="207889"/>
                  <a:pt x="5638756" y="240263"/>
                  <a:pt x="5615466" y="281593"/>
                </a:cubicBezTo>
                <a:lnTo>
                  <a:pt x="5609403" y="281593"/>
                </a:lnTo>
                <a:lnTo>
                  <a:pt x="5609403" y="15981"/>
                </a:lnTo>
                <a:moveTo>
                  <a:pt x="3954447" y="665409"/>
                </a:moveTo>
                <a:cubicBezTo>
                  <a:pt x="3857429" y="665409"/>
                  <a:pt x="3797895" y="586607"/>
                  <a:pt x="3797895" y="502845"/>
                </a:cubicBezTo>
                <a:cubicBezTo>
                  <a:pt x="3797895" y="450356"/>
                  <a:pt x="3821185" y="401863"/>
                  <a:pt x="3859496" y="374585"/>
                </a:cubicBezTo>
                <a:lnTo>
                  <a:pt x="4087847" y="624079"/>
                </a:lnTo>
                <a:cubicBezTo>
                  <a:pt x="4045401" y="649290"/>
                  <a:pt x="3997857" y="665546"/>
                  <a:pt x="3954447" y="665546"/>
                </a:cubicBezTo>
                <a:moveTo>
                  <a:pt x="4176734" y="541282"/>
                </a:moveTo>
                <a:lnTo>
                  <a:pt x="3978702" y="323061"/>
                </a:lnTo>
                <a:cubicBezTo>
                  <a:pt x="4014119" y="308871"/>
                  <a:pt x="4048433" y="303911"/>
                  <a:pt x="4076684" y="303911"/>
                </a:cubicBezTo>
                <a:cubicBezTo>
                  <a:pt x="4158543" y="303911"/>
                  <a:pt x="4208981" y="351440"/>
                  <a:pt x="4208981" y="433273"/>
                </a:cubicBezTo>
                <a:cubicBezTo>
                  <a:pt x="4208981" y="469643"/>
                  <a:pt x="4198922" y="506978"/>
                  <a:pt x="4176596" y="541282"/>
                </a:cubicBezTo>
                <a:moveTo>
                  <a:pt x="3951278" y="293854"/>
                </a:moveTo>
                <a:lnTo>
                  <a:pt x="3907868" y="245361"/>
                </a:lnTo>
                <a:cubicBezTo>
                  <a:pt x="3869419" y="202929"/>
                  <a:pt x="3858394" y="176616"/>
                  <a:pt x="3858394" y="145343"/>
                </a:cubicBezTo>
                <a:cubicBezTo>
                  <a:pt x="3858394" y="86792"/>
                  <a:pt x="3895740" y="53453"/>
                  <a:pt x="3954309" y="53453"/>
                </a:cubicBezTo>
                <a:cubicBezTo>
                  <a:pt x="4012879" y="53453"/>
                  <a:pt x="4049260" y="87757"/>
                  <a:pt x="4049260" y="150440"/>
                </a:cubicBezTo>
                <a:cubicBezTo>
                  <a:pt x="4049260" y="208026"/>
                  <a:pt x="4021009" y="262582"/>
                  <a:pt x="3951278" y="293854"/>
                </a:cubicBezTo>
                <a:moveTo>
                  <a:pt x="3957341" y="0"/>
                </a:moveTo>
                <a:cubicBezTo>
                  <a:pt x="3817878" y="0"/>
                  <a:pt x="3749249" y="77838"/>
                  <a:pt x="3749249" y="174687"/>
                </a:cubicBezTo>
                <a:cubicBezTo>
                  <a:pt x="3749249" y="227176"/>
                  <a:pt x="3771436" y="279802"/>
                  <a:pt x="3830143" y="343312"/>
                </a:cubicBezTo>
                <a:lnTo>
                  <a:pt x="3831108" y="345379"/>
                </a:lnTo>
                <a:cubicBezTo>
                  <a:pt x="3732160" y="392908"/>
                  <a:pt x="3686683" y="469643"/>
                  <a:pt x="3686683" y="548445"/>
                </a:cubicBezTo>
                <a:cubicBezTo>
                  <a:pt x="3686683" y="652459"/>
                  <a:pt x="3766475" y="739389"/>
                  <a:pt x="3889815" y="739389"/>
                </a:cubicBezTo>
                <a:cubicBezTo>
                  <a:pt x="3960511" y="739389"/>
                  <a:pt x="4043334" y="710045"/>
                  <a:pt x="4118165" y="657556"/>
                </a:cubicBezTo>
                <a:lnTo>
                  <a:pt x="4178801" y="723270"/>
                </a:lnTo>
                <a:lnTo>
                  <a:pt x="4337420" y="723270"/>
                </a:lnTo>
                <a:lnTo>
                  <a:pt x="4337420" y="718173"/>
                </a:lnTo>
                <a:lnTo>
                  <a:pt x="4208155" y="575723"/>
                </a:lnTo>
                <a:cubicBezTo>
                  <a:pt x="4262728" y="511111"/>
                  <a:pt x="4294011" y="440437"/>
                  <a:pt x="4294011" y="378718"/>
                </a:cubicBezTo>
                <a:cubicBezTo>
                  <a:pt x="4294011" y="301982"/>
                  <a:pt x="4242469" y="250458"/>
                  <a:pt x="4161713" y="250458"/>
                </a:cubicBezTo>
                <a:cubicBezTo>
                  <a:pt x="4119268" y="250458"/>
                  <a:pt x="4071723" y="262582"/>
                  <a:pt x="4040440" y="274705"/>
                </a:cubicBezTo>
                <a:lnTo>
                  <a:pt x="4038373" y="270710"/>
                </a:lnTo>
                <a:cubicBezTo>
                  <a:pt x="4115133" y="229242"/>
                  <a:pt x="4147518" y="190943"/>
                  <a:pt x="4147518" y="137352"/>
                </a:cubicBezTo>
                <a:cubicBezTo>
                  <a:pt x="4147518" y="60617"/>
                  <a:pt x="4078752" y="0"/>
                  <a:pt x="3957617" y="0"/>
                </a:cubicBezTo>
              </a:path>
            </a:pathLst>
          </a:custGeom>
          <a:solidFill>
            <a:schemeClr val="bg1"/>
          </a:solidFill>
          <a:ln w="13780" cap="flat">
            <a:noFill/>
            <a:prstDash val="solid"/>
            <a:miter/>
          </a:ln>
        </p:spPr>
        <p:txBody>
          <a:bodyPr rtlCol="0" anchor="t"/>
          <a:lstStyle/>
          <a:p>
            <a:endParaRPr lang="en-GB" b="0" i="0">
              <a:solidFill>
                <a:schemeClr val="bg1"/>
              </a:solidFill>
              <a:latin typeface="Johnson Tex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F71E3-AC39-2207-0CC4-1E2486610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5850" y="266955"/>
            <a:ext cx="5734050" cy="2585323"/>
          </a:xfrm>
        </p:spPr>
        <p:txBody>
          <a:bodyPr wrap="square" anchor="t">
            <a:spAutoFit/>
          </a:bodyPr>
          <a:lstStyle>
            <a:lvl1pPr algn="l">
              <a:lnSpc>
                <a:spcPct val="80000"/>
              </a:lnSpc>
              <a:defRPr sz="70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5D7B25-1665-DB97-EC26-F653F638EA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65850" y="5892920"/>
            <a:ext cx="2795587" cy="71718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Supporting details – delete if not required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938BB031-45ED-95FB-C1C5-66605571CD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4313" y="5892920"/>
            <a:ext cx="2795587" cy="71718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Supporting details – delete if not required</a:t>
            </a:r>
          </a:p>
        </p:txBody>
      </p:sp>
    </p:spTree>
    <p:extLst>
      <p:ext uri="{BB962C8B-B14F-4D97-AF65-F5344CB8AC3E}">
        <p14:creationId xmlns:p14="http://schemas.microsoft.com/office/powerpoint/2010/main" val="23922392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F71E3-AC39-2207-0CC4-1E2486610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980" y="266955"/>
            <a:ext cx="5734050" cy="2585323"/>
          </a:xfrm>
        </p:spPr>
        <p:txBody>
          <a:bodyPr wrap="square" anchor="t">
            <a:spAutoFit/>
          </a:bodyPr>
          <a:lstStyle>
            <a:lvl1pPr algn="l">
              <a:lnSpc>
                <a:spcPct val="80000"/>
              </a:lnSpc>
              <a:defRPr sz="70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938BB031-45ED-95FB-C1C5-66605571CD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4443" y="4389438"/>
            <a:ext cx="2795587" cy="2220662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Supporting details – delete if not required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083875-577D-C85F-0FB1-123AA06C12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62381" y="0"/>
            <a:ext cx="5629619" cy="6858000"/>
          </a:xfrm>
          <a:solidFill>
            <a:srgbClr val="F6F3F2"/>
          </a:solidFill>
        </p:spPr>
        <p:txBody>
          <a:bodyPr/>
          <a:lstStyle>
            <a:lvl1pPr>
              <a:defRPr lang="en-US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F7807F1-53C0-9778-02CC-E8554C5CE97D}"/>
              </a:ext>
            </a:extLst>
          </p:cNvPr>
          <p:cNvSpPr>
            <a:spLocks noChangeAspect="1"/>
          </p:cNvSpPr>
          <p:nvPr userDrawn="1"/>
        </p:nvSpPr>
        <p:spPr>
          <a:xfrm>
            <a:off x="290513" y="6377853"/>
            <a:ext cx="2034000" cy="187309"/>
          </a:xfrm>
          <a:custGeom>
            <a:avLst/>
            <a:gdLst>
              <a:gd name="connsiteX0" fmla="*/ 542692 w 5487431"/>
              <a:gd name="connsiteY0" fmla="*/ 463149 h 505330"/>
              <a:gd name="connsiteX1" fmla="*/ 458967 w 5487431"/>
              <a:gd name="connsiteY1" fmla="*/ 321634 h 505330"/>
              <a:gd name="connsiteX2" fmla="*/ 542692 w 5487431"/>
              <a:gd name="connsiteY2" fmla="*/ 180119 h 505330"/>
              <a:gd name="connsiteX3" fmla="*/ 626417 w 5487431"/>
              <a:gd name="connsiteY3" fmla="*/ 321634 h 505330"/>
              <a:gd name="connsiteX4" fmla="*/ 542692 w 5487431"/>
              <a:gd name="connsiteY4" fmla="*/ 463149 h 505330"/>
              <a:gd name="connsiteX5" fmla="*/ 542692 w 5487431"/>
              <a:gd name="connsiteY5" fmla="*/ 142174 h 505330"/>
              <a:gd name="connsiteX6" fmla="*/ 372482 w 5487431"/>
              <a:gd name="connsiteY6" fmla="*/ 321634 h 505330"/>
              <a:gd name="connsiteX7" fmla="*/ 542692 w 5487431"/>
              <a:gd name="connsiteY7" fmla="*/ 501094 h 505330"/>
              <a:gd name="connsiteX8" fmla="*/ 712902 w 5487431"/>
              <a:gd name="connsiteY8" fmla="*/ 321634 h 505330"/>
              <a:gd name="connsiteX9" fmla="*/ 542692 w 5487431"/>
              <a:gd name="connsiteY9" fmla="*/ 142174 h 505330"/>
              <a:gd name="connsiteX10" fmla="*/ 1303641 w 5487431"/>
              <a:gd name="connsiteY10" fmla="*/ 142174 h 505330"/>
              <a:gd name="connsiteX11" fmla="*/ 1207357 w 5487431"/>
              <a:gd name="connsiteY11" fmla="*/ 192547 h 505330"/>
              <a:gd name="connsiteX12" fmla="*/ 1203170 w 5487431"/>
              <a:gd name="connsiteY12" fmla="*/ 192547 h 505330"/>
              <a:gd name="connsiteX13" fmla="*/ 1203170 w 5487431"/>
              <a:gd name="connsiteY13" fmla="*/ 149048 h 505330"/>
              <a:gd name="connsiteX14" fmla="*/ 1120872 w 5487431"/>
              <a:gd name="connsiteY14" fmla="*/ 149048 h 505330"/>
              <a:gd name="connsiteX15" fmla="*/ 1120872 w 5487431"/>
              <a:gd name="connsiteY15" fmla="*/ 494221 h 505330"/>
              <a:gd name="connsiteX16" fmla="*/ 1203170 w 5487431"/>
              <a:gd name="connsiteY16" fmla="*/ 494221 h 505330"/>
              <a:gd name="connsiteX17" fmla="*/ 1203170 w 5487431"/>
              <a:gd name="connsiteY17" fmla="*/ 271261 h 505330"/>
              <a:gd name="connsiteX18" fmla="*/ 1272244 w 5487431"/>
              <a:gd name="connsiteY18" fmla="*/ 190476 h 505330"/>
              <a:gd name="connsiteX19" fmla="*/ 1331518 w 5487431"/>
              <a:gd name="connsiteY19" fmla="*/ 258173 h 505330"/>
              <a:gd name="connsiteX20" fmla="*/ 1331518 w 5487431"/>
              <a:gd name="connsiteY20" fmla="*/ 494221 h 505330"/>
              <a:gd name="connsiteX21" fmla="*/ 1413816 w 5487431"/>
              <a:gd name="connsiteY21" fmla="*/ 494221 h 505330"/>
              <a:gd name="connsiteX22" fmla="*/ 1413816 w 5487431"/>
              <a:gd name="connsiteY22" fmla="*/ 257420 h 505330"/>
              <a:gd name="connsiteX23" fmla="*/ 1303641 w 5487431"/>
              <a:gd name="connsiteY23" fmla="*/ 142174 h 505330"/>
              <a:gd name="connsiteX24" fmla="*/ 1600771 w 5487431"/>
              <a:gd name="connsiteY24" fmla="*/ 142174 h 505330"/>
              <a:gd name="connsiteX25" fmla="*/ 1467571 w 5487431"/>
              <a:gd name="connsiteY25" fmla="*/ 241602 h 505330"/>
              <a:gd name="connsiteX26" fmla="*/ 1551962 w 5487431"/>
              <a:gd name="connsiteY26" fmla="*/ 341030 h 505330"/>
              <a:gd name="connsiteX27" fmla="*/ 1621702 w 5487431"/>
              <a:gd name="connsiteY27" fmla="*/ 358260 h 505330"/>
              <a:gd name="connsiteX28" fmla="*/ 1675457 w 5487431"/>
              <a:gd name="connsiteY28" fmla="*/ 409387 h 505330"/>
              <a:gd name="connsiteX29" fmla="*/ 1606384 w 5487431"/>
              <a:gd name="connsiteY29" fmla="*/ 464656 h 505330"/>
              <a:gd name="connsiteX30" fmla="*/ 1526845 w 5487431"/>
              <a:gd name="connsiteY30" fmla="*/ 384624 h 505330"/>
              <a:gd name="connsiteX31" fmla="*/ 1452919 w 5487431"/>
              <a:gd name="connsiteY31" fmla="*/ 405338 h 505330"/>
              <a:gd name="connsiteX32" fmla="*/ 1597345 w 5487431"/>
              <a:gd name="connsiteY32" fmla="*/ 501282 h 505330"/>
              <a:gd name="connsiteX33" fmla="*/ 1742438 w 5487431"/>
              <a:gd name="connsiteY33" fmla="*/ 388767 h 505330"/>
              <a:gd name="connsiteX34" fmla="*/ 1649674 w 5487431"/>
              <a:gd name="connsiteY34" fmla="*/ 285196 h 505330"/>
              <a:gd name="connsiteX35" fmla="*/ 1582693 w 5487431"/>
              <a:gd name="connsiteY35" fmla="*/ 268625 h 505330"/>
              <a:gd name="connsiteX36" fmla="*/ 1534551 w 5487431"/>
              <a:gd name="connsiteY36" fmla="*/ 223054 h 505330"/>
              <a:gd name="connsiteX37" fmla="*/ 1593825 w 5487431"/>
              <a:gd name="connsiteY37" fmla="*/ 178895 h 505330"/>
              <a:gd name="connsiteX38" fmla="*/ 1664992 w 5487431"/>
              <a:gd name="connsiteY38" fmla="*/ 245180 h 505330"/>
              <a:gd name="connsiteX39" fmla="*/ 1734731 w 5487431"/>
              <a:gd name="connsiteY39" fmla="*/ 224466 h 505330"/>
              <a:gd name="connsiteX40" fmla="*/ 1600771 w 5487431"/>
              <a:gd name="connsiteY40" fmla="*/ 142174 h 505330"/>
              <a:gd name="connsiteX41" fmla="*/ 1946803 w 5487431"/>
              <a:gd name="connsiteY41" fmla="*/ 463149 h 505330"/>
              <a:gd name="connsiteX42" fmla="*/ 1863078 w 5487431"/>
              <a:gd name="connsiteY42" fmla="*/ 321634 h 505330"/>
              <a:gd name="connsiteX43" fmla="*/ 1946803 w 5487431"/>
              <a:gd name="connsiteY43" fmla="*/ 180119 h 505330"/>
              <a:gd name="connsiteX44" fmla="*/ 2030529 w 5487431"/>
              <a:gd name="connsiteY44" fmla="*/ 321634 h 505330"/>
              <a:gd name="connsiteX45" fmla="*/ 1946803 w 5487431"/>
              <a:gd name="connsiteY45" fmla="*/ 463149 h 505330"/>
              <a:gd name="connsiteX46" fmla="*/ 1946803 w 5487431"/>
              <a:gd name="connsiteY46" fmla="*/ 142174 h 505330"/>
              <a:gd name="connsiteX47" fmla="*/ 1776594 w 5487431"/>
              <a:gd name="connsiteY47" fmla="*/ 321634 h 505330"/>
              <a:gd name="connsiteX48" fmla="*/ 1946803 w 5487431"/>
              <a:gd name="connsiteY48" fmla="*/ 501094 h 505330"/>
              <a:gd name="connsiteX49" fmla="*/ 2117013 w 5487431"/>
              <a:gd name="connsiteY49" fmla="*/ 321634 h 505330"/>
              <a:gd name="connsiteX50" fmla="*/ 1946803 w 5487431"/>
              <a:gd name="connsiteY50" fmla="*/ 142174 h 505330"/>
              <a:gd name="connsiteX51" fmla="*/ 2348590 w 5487431"/>
              <a:gd name="connsiteY51" fmla="*/ 142174 h 505330"/>
              <a:gd name="connsiteX52" fmla="*/ 2252306 w 5487431"/>
              <a:gd name="connsiteY52" fmla="*/ 192547 h 505330"/>
              <a:gd name="connsiteX53" fmla="*/ 2248119 w 5487431"/>
              <a:gd name="connsiteY53" fmla="*/ 192547 h 505330"/>
              <a:gd name="connsiteX54" fmla="*/ 2248119 w 5487431"/>
              <a:gd name="connsiteY54" fmla="*/ 149048 h 505330"/>
              <a:gd name="connsiteX55" fmla="*/ 2165821 w 5487431"/>
              <a:gd name="connsiteY55" fmla="*/ 149048 h 505330"/>
              <a:gd name="connsiteX56" fmla="*/ 2165821 w 5487431"/>
              <a:gd name="connsiteY56" fmla="*/ 494221 h 505330"/>
              <a:gd name="connsiteX57" fmla="*/ 2248119 w 5487431"/>
              <a:gd name="connsiteY57" fmla="*/ 494221 h 505330"/>
              <a:gd name="connsiteX58" fmla="*/ 2248119 w 5487431"/>
              <a:gd name="connsiteY58" fmla="*/ 271261 h 505330"/>
              <a:gd name="connsiteX59" fmla="*/ 2317193 w 5487431"/>
              <a:gd name="connsiteY59" fmla="*/ 190476 h 505330"/>
              <a:gd name="connsiteX60" fmla="*/ 2376466 w 5487431"/>
              <a:gd name="connsiteY60" fmla="*/ 258173 h 505330"/>
              <a:gd name="connsiteX61" fmla="*/ 2376466 w 5487431"/>
              <a:gd name="connsiteY61" fmla="*/ 494221 h 505330"/>
              <a:gd name="connsiteX62" fmla="*/ 2458764 w 5487431"/>
              <a:gd name="connsiteY62" fmla="*/ 494221 h 505330"/>
              <a:gd name="connsiteX63" fmla="*/ 2458764 w 5487431"/>
              <a:gd name="connsiteY63" fmla="*/ 257420 h 505330"/>
              <a:gd name="connsiteX64" fmla="*/ 2348590 w 5487431"/>
              <a:gd name="connsiteY64" fmla="*/ 142174 h 505330"/>
              <a:gd name="connsiteX65" fmla="*/ 3571359 w 5487431"/>
              <a:gd name="connsiteY65" fmla="*/ 463149 h 505330"/>
              <a:gd name="connsiteX66" fmla="*/ 3487634 w 5487431"/>
              <a:gd name="connsiteY66" fmla="*/ 321634 h 505330"/>
              <a:gd name="connsiteX67" fmla="*/ 3571359 w 5487431"/>
              <a:gd name="connsiteY67" fmla="*/ 180119 h 505330"/>
              <a:gd name="connsiteX68" fmla="*/ 3655085 w 5487431"/>
              <a:gd name="connsiteY68" fmla="*/ 321634 h 505330"/>
              <a:gd name="connsiteX69" fmla="*/ 3571359 w 5487431"/>
              <a:gd name="connsiteY69" fmla="*/ 463149 h 505330"/>
              <a:gd name="connsiteX70" fmla="*/ 3571359 w 5487431"/>
              <a:gd name="connsiteY70" fmla="*/ 142174 h 505330"/>
              <a:gd name="connsiteX71" fmla="*/ 3401150 w 5487431"/>
              <a:gd name="connsiteY71" fmla="*/ 321634 h 505330"/>
              <a:gd name="connsiteX72" fmla="*/ 3571359 w 5487431"/>
              <a:gd name="connsiteY72" fmla="*/ 501094 h 505330"/>
              <a:gd name="connsiteX73" fmla="*/ 3741569 w 5487431"/>
              <a:gd name="connsiteY73" fmla="*/ 321634 h 505330"/>
              <a:gd name="connsiteX74" fmla="*/ 3571359 w 5487431"/>
              <a:gd name="connsiteY74" fmla="*/ 142174 h 505330"/>
              <a:gd name="connsiteX75" fmla="*/ 4332308 w 5487431"/>
              <a:gd name="connsiteY75" fmla="*/ 142174 h 505330"/>
              <a:gd name="connsiteX76" fmla="*/ 4236024 w 5487431"/>
              <a:gd name="connsiteY76" fmla="*/ 192547 h 505330"/>
              <a:gd name="connsiteX77" fmla="*/ 4231838 w 5487431"/>
              <a:gd name="connsiteY77" fmla="*/ 192547 h 505330"/>
              <a:gd name="connsiteX78" fmla="*/ 4231838 w 5487431"/>
              <a:gd name="connsiteY78" fmla="*/ 149048 h 505330"/>
              <a:gd name="connsiteX79" fmla="*/ 4149539 w 5487431"/>
              <a:gd name="connsiteY79" fmla="*/ 149048 h 505330"/>
              <a:gd name="connsiteX80" fmla="*/ 4149539 w 5487431"/>
              <a:gd name="connsiteY80" fmla="*/ 494221 h 505330"/>
              <a:gd name="connsiteX81" fmla="*/ 4231838 w 5487431"/>
              <a:gd name="connsiteY81" fmla="*/ 494221 h 505330"/>
              <a:gd name="connsiteX82" fmla="*/ 4231838 w 5487431"/>
              <a:gd name="connsiteY82" fmla="*/ 271261 h 505330"/>
              <a:gd name="connsiteX83" fmla="*/ 4300911 w 5487431"/>
              <a:gd name="connsiteY83" fmla="*/ 190476 h 505330"/>
              <a:gd name="connsiteX84" fmla="*/ 4360185 w 5487431"/>
              <a:gd name="connsiteY84" fmla="*/ 258173 h 505330"/>
              <a:gd name="connsiteX85" fmla="*/ 4360185 w 5487431"/>
              <a:gd name="connsiteY85" fmla="*/ 494221 h 505330"/>
              <a:gd name="connsiteX86" fmla="*/ 4442483 w 5487431"/>
              <a:gd name="connsiteY86" fmla="*/ 494221 h 505330"/>
              <a:gd name="connsiteX87" fmla="*/ 4442483 w 5487431"/>
              <a:gd name="connsiteY87" fmla="*/ 257420 h 505330"/>
              <a:gd name="connsiteX88" fmla="*/ 4332308 w 5487431"/>
              <a:gd name="connsiteY88" fmla="*/ 142174 h 505330"/>
              <a:gd name="connsiteX89" fmla="*/ 4629533 w 5487431"/>
              <a:gd name="connsiteY89" fmla="*/ 142174 h 505330"/>
              <a:gd name="connsiteX90" fmla="*/ 4496334 w 5487431"/>
              <a:gd name="connsiteY90" fmla="*/ 241602 h 505330"/>
              <a:gd name="connsiteX91" fmla="*/ 4580725 w 5487431"/>
              <a:gd name="connsiteY91" fmla="*/ 341030 h 505330"/>
              <a:gd name="connsiteX92" fmla="*/ 4650464 w 5487431"/>
              <a:gd name="connsiteY92" fmla="*/ 358260 h 505330"/>
              <a:gd name="connsiteX93" fmla="*/ 4704220 w 5487431"/>
              <a:gd name="connsiteY93" fmla="*/ 409387 h 505330"/>
              <a:gd name="connsiteX94" fmla="*/ 4635146 w 5487431"/>
              <a:gd name="connsiteY94" fmla="*/ 464656 h 505330"/>
              <a:gd name="connsiteX95" fmla="*/ 4555607 w 5487431"/>
              <a:gd name="connsiteY95" fmla="*/ 384624 h 505330"/>
              <a:gd name="connsiteX96" fmla="*/ 4481682 w 5487431"/>
              <a:gd name="connsiteY96" fmla="*/ 405338 h 505330"/>
              <a:gd name="connsiteX97" fmla="*/ 4626108 w 5487431"/>
              <a:gd name="connsiteY97" fmla="*/ 501282 h 505330"/>
              <a:gd name="connsiteX98" fmla="*/ 4771200 w 5487431"/>
              <a:gd name="connsiteY98" fmla="*/ 388767 h 505330"/>
              <a:gd name="connsiteX99" fmla="*/ 4678436 w 5487431"/>
              <a:gd name="connsiteY99" fmla="*/ 285196 h 505330"/>
              <a:gd name="connsiteX100" fmla="*/ 4611456 w 5487431"/>
              <a:gd name="connsiteY100" fmla="*/ 268625 h 505330"/>
              <a:gd name="connsiteX101" fmla="*/ 4563314 w 5487431"/>
              <a:gd name="connsiteY101" fmla="*/ 223054 h 505330"/>
              <a:gd name="connsiteX102" fmla="*/ 4622588 w 5487431"/>
              <a:gd name="connsiteY102" fmla="*/ 178895 h 505330"/>
              <a:gd name="connsiteX103" fmla="*/ 4693754 w 5487431"/>
              <a:gd name="connsiteY103" fmla="*/ 245180 h 505330"/>
              <a:gd name="connsiteX104" fmla="*/ 4763493 w 5487431"/>
              <a:gd name="connsiteY104" fmla="*/ 224466 h 505330"/>
              <a:gd name="connsiteX105" fmla="*/ 4629533 w 5487431"/>
              <a:gd name="connsiteY105" fmla="*/ 142174 h 505330"/>
              <a:gd name="connsiteX106" fmla="*/ 4975471 w 5487431"/>
              <a:gd name="connsiteY106" fmla="*/ 463149 h 505330"/>
              <a:gd name="connsiteX107" fmla="*/ 4891745 w 5487431"/>
              <a:gd name="connsiteY107" fmla="*/ 321634 h 505330"/>
              <a:gd name="connsiteX108" fmla="*/ 4975471 w 5487431"/>
              <a:gd name="connsiteY108" fmla="*/ 180119 h 505330"/>
              <a:gd name="connsiteX109" fmla="*/ 5059196 w 5487431"/>
              <a:gd name="connsiteY109" fmla="*/ 321634 h 505330"/>
              <a:gd name="connsiteX110" fmla="*/ 4975471 w 5487431"/>
              <a:gd name="connsiteY110" fmla="*/ 463149 h 505330"/>
              <a:gd name="connsiteX111" fmla="*/ 4975471 w 5487431"/>
              <a:gd name="connsiteY111" fmla="*/ 142174 h 505330"/>
              <a:gd name="connsiteX112" fmla="*/ 4805261 w 5487431"/>
              <a:gd name="connsiteY112" fmla="*/ 321634 h 505330"/>
              <a:gd name="connsiteX113" fmla="*/ 4975471 w 5487431"/>
              <a:gd name="connsiteY113" fmla="*/ 501094 h 505330"/>
              <a:gd name="connsiteX114" fmla="*/ 5145680 w 5487431"/>
              <a:gd name="connsiteY114" fmla="*/ 321634 h 505330"/>
              <a:gd name="connsiteX115" fmla="*/ 4975471 w 5487431"/>
              <a:gd name="connsiteY115" fmla="*/ 142174 h 505330"/>
              <a:gd name="connsiteX116" fmla="*/ 5377257 w 5487431"/>
              <a:gd name="connsiteY116" fmla="*/ 142174 h 505330"/>
              <a:gd name="connsiteX117" fmla="*/ 5280973 w 5487431"/>
              <a:gd name="connsiteY117" fmla="*/ 192547 h 505330"/>
              <a:gd name="connsiteX118" fmla="*/ 5276787 w 5487431"/>
              <a:gd name="connsiteY118" fmla="*/ 192547 h 505330"/>
              <a:gd name="connsiteX119" fmla="*/ 5276787 w 5487431"/>
              <a:gd name="connsiteY119" fmla="*/ 149048 h 505330"/>
              <a:gd name="connsiteX120" fmla="*/ 5194488 w 5487431"/>
              <a:gd name="connsiteY120" fmla="*/ 149048 h 505330"/>
              <a:gd name="connsiteX121" fmla="*/ 5194488 w 5487431"/>
              <a:gd name="connsiteY121" fmla="*/ 494221 h 505330"/>
              <a:gd name="connsiteX122" fmla="*/ 5276787 w 5487431"/>
              <a:gd name="connsiteY122" fmla="*/ 494221 h 505330"/>
              <a:gd name="connsiteX123" fmla="*/ 5276787 w 5487431"/>
              <a:gd name="connsiteY123" fmla="*/ 271261 h 505330"/>
              <a:gd name="connsiteX124" fmla="*/ 5345860 w 5487431"/>
              <a:gd name="connsiteY124" fmla="*/ 190476 h 505330"/>
              <a:gd name="connsiteX125" fmla="*/ 5405134 w 5487431"/>
              <a:gd name="connsiteY125" fmla="*/ 258173 h 505330"/>
              <a:gd name="connsiteX126" fmla="*/ 5405134 w 5487431"/>
              <a:gd name="connsiteY126" fmla="*/ 494221 h 505330"/>
              <a:gd name="connsiteX127" fmla="*/ 5487432 w 5487431"/>
              <a:gd name="connsiteY127" fmla="*/ 494221 h 505330"/>
              <a:gd name="connsiteX128" fmla="*/ 5487432 w 5487431"/>
              <a:gd name="connsiteY128" fmla="*/ 257420 h 505330"/>
              <a:gd name="connsiteX129" fmla="*/ 5377257 w 5487431"/>
              <a:gd name="connsiteY129" fmla="*/ 142174 h 505330"/>
              <a:gd name="connsiteX130" fmla="*/ 323674 w 5487431"/>
              <a:gd name="connsiteY130" fmla="*/ 11016 h 505330"/>
              <a:gd name="connsiteX131" fmla="*/ 237190 w 5487431"/>
              <a:gd name="connsiteY131" fmla="*/ 11016 h 505330"/>
              <a:gd name="connsiteX132" fmla="*/ 237190 w 5487431"/>
              <a:gd name="connsiteY132" fmla="*/ 367864 h 505330"/>
              <a:gd name="connsiteX133" fmla="*/ 161837 w 5487431"/>
              <a:gd name="connsiteY133" fmla="*/ 460325 h 505330"/>
              <a:gd name="connsiteX134" fmla="*/ 86484 w 5487431"/>
              <a:gd name="connsiteY134" fmla="*/ 360897 h 505330"/>
              <a:gd name="connsiteX135" fmla="*/ 86484 w 5487431"/>
              <a:gd name="connsiteY135" fmla="*/ 294612 h 505330"/>
              <a:gd name="connsiteX136" fmla="*/ 0 w 5487431"/>
              <a:gd name="connsiteY136" fmla="*/ 315985 h 505330"/>
              <a:gd name="connsiteX137" fmla="*/ 0 w 5487431"/>
              <a:gd name="connsiteY137" fmla="*/ 345644 h 505330"/>
              <a:gd name="connsiteX138" fmla="*/ 161837 w 5487431"/>
              <a:gd name="connsiteY138" fmla="*/ 505143 h 505330"/>
              <a:gd name="connsiteX139" fmla="*/ 323674 w 5487431"/>
              <a:gd name="connsiteY139" fmla="*/ 345644 h 505330"/>
              <a:gd name="connsiteX140" fmla="*/ 323674 w 5487431"/>
              <a:gd name="connsiteY140" fmla="*/ 11016 h 505330"/>
              <a:gd name="connsiteX141" fmla="*/ 844008 w 5487431"/>
              <a:gd name="connsiteY141" fmla="*/ 11016 h 505330"/>
              <a:gd name="connsiteX142" fmla="*/ 761710 w 5487431"/>
              <a:gd name="connsiteY142" fmla="*/ 11016 h 505330"/>
              <a:gd name="connsiteX143" fmla="*/ 761710 w 5487431"/>
              <a:gd name="connsiteY143" fmla="*/ 494221 h 505330"/>
              <a:gd name="connsiteX144" fmla="*/ 844008 w 5487431"/>
              <a:gd name="connsiteY144" fmla="*/ 494221 h 505330"/>
              <a:gd name="connsiteX145" fmla="*/ 844008 w 5487431"/>
              <a:gd name="connsiteY145" fmla="*/ 271261 h 505330"/>
              <a:gd name="connsiteX146" fmla="*/ 913081 w 5487431"/>
              <a:gd name="connsiteY146" fmla="*/ 190476 h 505330"/>
              <a:gd name="connsiteX147" fmla="*/ 972355 w 5487431"/>
              <a:gd name="connsiteY147" fmla="*/ 258173 h 505330"/>
              <a:gd name="connsiteX148" fmla="*/ 972355 w 5487431"/>
              <a:gd name="connsiteY148" fmla="*/ 494221 h 505330"/>
              <a:gd name="connsiteX149" fmla="*/ 1054653 w 5487431"/>
              <a:gd name="connsiteY149" fmla="*/ 494221 h 505330"/>
              <a:gd name="connsiteX150" fmla="*/ 1054653 w 5487431"/>
              <a:gd name="connsiteY150" fmla="*/ 257420 h 505330"/>
              <a:gd name="connsiteX151" fmla="*/ 944478 w 5487431"/>
              <a:gd name="connsiteY151" fmla="*/ 142174 h 505330"/>
              <a:gd name="connsiteX152" fmla="*/ 848194 w 5487431"/>
              <a:gd name="connsiteY152" fmla="*/ 192547 h 505330"/>
              <a:gd name="connsiteX153" fmla="*/ 844008 w 5487431"/>
              <a:gd name="connsiteY153" fmla="*/ 192547 h 505330"/>
              <a:gd name="connsiteX154" fmla="*/ 844008 w 5487431"/>
              <a:gd name="connsiteY154" fmla="*/ 11016 h 505330"/>
              <a:gd name="connsiteX155" fmla="*/ 3352342 w 5487431"/>
              <a:gd name="connsiteY155" fmla="*/ 11016 h 505330"/>
              <a:gd name="connsiteX156" fmla="*/ 3265857 w 5487431"/>
              <a:gd name="connsiteY156" fmla="*/ 11016 h 505330"/>
              <a:gd name="connsiteX157" fmla="*/ 3265857 w 5487431"/>
              <a:gd name="connsiteY157" fmla="*/ 367864 h 505330"/>
              <a:gd name="connsiteX158" fmla="*/ 3190504 w 5487431"/>
              <a:gd name="connsiteY158" fmla="*/ 460325 h 505330"/>
              <a:gd name="connsiteX159" fmla="*/ 3115152 w 5487431"/>
              <a:gd name="connsiteY159" fmla="*/ 360897 h 505330"/>
              <a:gd name="connsiteX160" fmla="*/ 3115152 w 5487431"/>
              <a:gd name="connsiteY160" fmla="*/ 294612 h 505330"/>
              <a:gd name="connsiteX161" fmla="*/ 3028667 w 5487431"/>
              <a:gd name="connsiteY161" fmla="*/ 315985 h 505330"/>
              <a:gd name="connsiteX162" fmla="*/ 3028667 w 5487431"/>
              <a:gd name="connsiteY162" fmla="*/ 345644 h 505330"/>
              <a:gd name="connsiteX163" fmla="*/ 3190504 w 5487431"/>
              <a:gd name="connsiteY163" fmla="*/ 505143 h 505330"/>
              <a:gd name="connsiteX164" fmla="*/ 3352342 w 5487431"/>
              <a:gd name="connsiteY164" fmla="*/ 345644 h 505330"/>
              <a:gd name="connsiteX165" fmla="*/ 3352342 w 5487431"/>
              <a:gd name="connsiteY165" fmla="*/ 11016 h 505330"/>
              <a:gd name="connsiteX166" fmla="*/ 3872675 w 5487431"/>
              <a:gd name="connsiteY166" fmla="*/ 11016 h 505330"/>
              <a:gd name="connsiteX167" fmla="*/ 3790377 w 5487431"/>
              <a:gd name="connsiteY167" fmla="*/ 11016 h 505330"/>
              <a:gd name="connsiteX168" fmla="*/ 3790377 w 5487431"/>
              <a:gd name="connsiteY168" fmla="*/ 494221 h 505330"/>
              <a:gd name="connsiteX169" fmla="*/ 3872675 w 5487431"/>
              <a:gd name="connsiteY169" fmla="*/ 494221 h 505330"/>
              <a:gd name="connsiteX170" fmla="*/ 3872675 w 5487431"/>
              <a:gd name="connsiteY170" fmla="*/ 271261 h 505330"/>
              <a:gd name="connsiteX171" fmla="*/ 3941749 w 5487431"/>
              <a:gd name="connsiteY171" fmla="*/ 190476 h 505330"/>
              <a:gd name="connsiteX172" fmla="*/ 4001022 w 5487431"/>
              <a:gd name="connsiteY172" fmla="*/ 258173 h 505330"/>
              <a:gd name="connsiteX173" fmla="*/ 4001022 w 5487431"/>
              <a:gd name="connsiteY173" fmla="*/ 494221 h 505330"/>
              <a:gd name="connsiteX174" fmla="*/ 4083320 w 5487431"/>
              <a:gd name="connsiteY174" fmla="*/ 494221 h 505330"/>
              <a:gd name="connsiteX175" fmla="*/ 4083320 w 5487431"/>
              <a:gd name="connsiteY175" fmla="*/ 257420 h 505330"/>
              <a:gd name="connsiteX176" fmla="*/ 3973146 w 5487431"/>
              <a:gd name="connsiteY176" fmla="*/ 142174 h 505330"/>
              <a:gd name="connsiteX177" fmla="*/ 3876861 w 5487431"/>
              <a:gd name="connsiteY177" fmla="*/ 192547 h 505330"/>
              <a:gd name="connsiteX178" fmla="*/ 3872675 w 5487431"/>
              <a:gd name="connsiteY178" fmla="*/ 192547 h 505330"/>
              <a:gd name="connsiteX179" fmla="*/ 3872675 w 5487431"/>
              <a:gd name="connsiteY179" fmla="*/ 11016 h 505330"/>
              <a:gd name="connsiteX180" fmla="*/ 2730110 w 5487431"/>
              <a:gd name="connsiteY180" fmla="*/ 454864 h 505330"/>
              <a:gd name="connsiteX181" fmla="*/ 2622029 w 5487431"/>
              <a:gd name="connsiteY181" fmla="*/ 343761 h 505330"/>
              <a:gd name="connsiteX182" fmla="*/ 2664557 w 5487431"/>
              <a:gd name="connsiteY182" fmla="*/ 256102 h 505330"/>
              <a:gd name="connsiteX183" fmla="*/ 2822208 w 5487431"/>
              <a:gd name="connsiteY183" fmla="*/ 426617 h 505330"/>
              <a:gd name="connsiteX184" fmla="*/ 2730110 w 5487431"/>
              <a:gd name="connsiteY184" fmla="*/ 454864 h 505330"/>
              <a:gd name="connsiteX185" fmla="*/ 2883575 w 5487431"/>
              <a:gd name="connsiteY185" fmla="*/ 369936 h 505330"/>
              <a:gd name="connsiteX186" fmla="*/ 2746856 w 5487431"/>
              <a:gd name="connsiteY186" fmla="*/ 220794 h 505330"/>
              <a:gd name="connsiteX187" fmla="*/ 2814502 w 5487431"/>
              <a:gd name="connsiteY187" fmla="*/ 207706 h 505330"/>
              <a:gd name="connsiteX188" fmla="*/ 2905838 w 5487431"/>
              <a:gd name="connsiteY188" fmla="*/ 296118 h 505330"/>
              <a:gd name="connsiteX189" fmla="*/ 2883575 w 5487431"/>
              <a:gd name="connsiteY189" fmla="*/ 369936 h 505330"/>
              <a:gd name="connsiteX190" fmla="*/ 2728017 w 5487431"/>
              <a:gd name="connsiteY190" fmla="*/ 200833 h 505330"/>
              <a:gd name="connsiteX191" fmla="*/ 2698047 w 5487431"/>
              <a:gd name="connsiteY191" fmla="*/ 167690 h 505330"/>
              <a:gd name="connsiteX192" fmla="*/ 2663891 w 5487431"/>
              <a:gd name="connsiteY192" fmla="*/ 99334 h 505330"/>
              <a:gd name="connsiteX193" fmla="*/ 2730110 w 5487431"/>
              <a:gd name="connsiteY193" fmla="*/ 36532 h 505330"/>
              <a:gd name="connsiteX194" fmla="*/ 2795664 w 5487431"/>
              <a:gd name="connsiteY194" fmla="*/ 102817 h 505330"/>
              <a:gd name="connsiteX195" fmla="*/ 2728017 w 5487431"/>
              <a:gd name="connsiteY195" fmla="*/ 200833 h 505330"/>
              <a:gd name="connsiteX196" fmla="*/ 2732204 w 5487431"/>
              <a:gd name="connsiteY196" fmla="*/ 0 h 505330"/>
              <a:gd name="connsiteX197" fmla="*/ 2588539 w 5487431"/>
              <a:gd name="connsiteY197" fmla="*/ 119389 h 505330"/>
              <a:gd name="connsiteX198" fmla="*/ 2644387 w 5487431"/>
              <a:gd name="connsiteY198" fmla="*/ 234635 h 505330"/>
              <a:gd name="connsiteX199" fmla="*/ 2645053 w 5487431"/>
              <a:gd name="connsiteY199" fmla="*/ 236047 h 505330"/>
              <a:gd name="connsiteX200" fmla="*/ 2545344 w 5487431"/>
              <a:gd name="connsiteY200" fmla="*/ 374832 h 505330"/>
              <a:gd name="connsiteX201" fmla="*/ 2685584 w 5487431"/>
              <a:gd name="connsiteY201" fmla="*/ 505331 h 505330"/>
              <a:gd name="connsiteX202" fmla="*/ 2843235 w 5487431"/>
              <a:gd name="connsiteY202" fmla="*/ 449403 h 505330"/>
              <a:gd name="connsiteX203" fmla="*/ 2885097 w 5487431"/>
              <a:gd name="connsiteY203" fmla="*/ 494315 h 505330"/>
              <a:gd name="connsiteX204" fmla="*/ 2994606 w 5487431"/>
              <a:gd name="connsiteY204" fmla="*/ 494315 h 505330"/>
              <a:gd name="connsiteX205" fmla="*/ 2994606 w 5487431"/>
              <a:gd name="connsiteY205" fmla="*/ 490831 h 505330"/>
              <a:gd name="connsiteX206" fmla="*/ 2905363 w 5487431"/>
              <a:gd name="connsiteY206" fmla="*/ 393474 h 505330"/>
              <a:gd name="connsiteX207" fmla="*/ 2964637 w 5487431"/>
              <a:gd name="connsiteY207" fmla="*/ 258833 h 505330"/>
              <a:gd name="connsiteX208" fmla="*/ 2873300 w 5487431"/>
              <a:gd name="connsiteY208" fmla="*/ 171174 h 505330"/>
              <a:gd name="connsiteX209" fmla="*/ 2789574 w 5487431"/>
              <a:gd name="connsiteY209" fmla="*/ 187745 h 505330"/>
              <a:gd name="connsiteX210" fmla="*/ 2788147 w 5487431"/>
              <a:gd name="connsiteY210" fmla="*/ 185015 h 505330"/>
              <a:gd name="connsiteX211" fmla="*/ 2863500 w 5487431"/>
              <a:gd name="connsiteY211" fmla="*/ 93873 h 505330"/>
              <a:gd name="connsiteX212" fmla="*/ 2732204 w 5487431"/>
              <a:gd name="connsiteY212" fmla="*/ 0 h 50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5487431" h="505330">
                <a:moveTo>
                  <a:pt x="542692" y="463149"/>
                </a:moveTo>
                <a:cubicBezTo>
                  <a:pt x="488937" y="463149"/>
                  <a:pt x="458967" y="412776"/>
                  <a:pt x="458967" y="321634"/>
                </a:cubicBezTo>
                <a:cubicBezTo>
                  <a:pt x="458967" y="229080"/>
                  <a:pt x="488937" y="180119"/>
                  <a:pt x="542692" y="180119"/>
                </a:cubicBezTo>
                <a:cubicBezTo>
                  <a:pt x="596448" y="180119"/>
                  <a:pt x="626417" y="229833"/>
                  <a:pt x="626417" y="321634"/>
                </a:cubicBezTo>
                <a:cubicBezTo>
                  <a:pt x="626322" y="414189"/>
                  <a:pt x="596352" y="463149"/>
                  <a:pt x="542692" y="463149"/>
                </a:cubicBezTo>
                <a:moveTo>
                  <a:pt x="542692" y="142174"/>
                </a:moveTo>
                <a:cubicBezTo>
                  <a:pt x="433183" y="142174"/>
                  <a:pt x="372482" y="222959"/>
                  <a:pt x="372482" y="321634"/>
                </a:cubicBezTo>
                <a:cubicBezTo>
                  <a:pt x="372482" y="420309"/>
                  <a:pt x="433183" y="501094"/>
                  <a:pt x="542692" y="501094"/>
                </a:cubicBezTo>
                <a:cubicBezTo>
                  <a:pt x="652201" y="501094"/>
                  <a:pt x="712902" y="420309"/>
                  <a:pt x="712902" y="321634"/>
                </a:cubicBezTo>
                <a:cubicBezTo>
                  <a:pt x="712902" y="222959"/>
                  <a:pt x="652201" y="142174"/>
                  <a:pt x="542692" y="142174"/>
                </a:cubicBezTo>
                <a:moveTo>
                  <a:pt x="1303641" y="142174"/>
                </a:moveTo>
                <a:cubicBezTo>
                  <a:pt x="1251979" y="142174"/>
                  <a:pt x="1223436" y="164301"/>
                  <a:pt x="1207357" y="192547"/>
                </a:cubicBezTo>
                <a:lnTo>
                  <a:pt x="1203170" y="192547"/>
                </a:lnTo>
                <a:lnTo>
                  <a:pt x="1203170" y="149048"/>
                </a:lnTo>
                <a:lnTo>
                  <a:pt x="1120872" y="149048"/>
                </a:lnTo>
                <a:lnTo>
                  <a:pt x="1120872" y="494221"/>
                </a:lnTo>
                <a:lnTo>
                  <a:pt x="1203170" y="494221"/>
                </a:lnTo>
                <a:lnTo>
                  <a:pt x="1203170" y="271261"/>
                </a:lnTo>
                <a:cubicBezTo>
                  <a:pt x="1203170" y="220229"/>
                  <a:pt x="1229715" y="190476"/>
                  <a:pt x="1272244" y="190476"/>
                </a:cubicBezTo>
                <a:cubicBezTo>
                  <a:pt x="1313440" y="190476"/>
                  <a:pt x="1331518" y="217404"/>
                  <a:pt x="1331518" y="258173"/>
                </a:cubicBezTo>
                <a:lnTo>
                  <a:pt x="1331518" y="494221"/>
                </a:lnTo>
                <a:lnTo>
                  <a:pt x="1413816" y="494221"/>
                </a:lnTo>
                <a:lnTo>
                  <a:pt x="1413816" y="257420"/>
                </a:lnTo>
                <a:cubicBezTo>
                  <a:pt x="1413911" y="186333"/>
                  <a:pt x="1376234" y="142174"/>
                  <a:pt x="1303641" y="142174"/>
                </a:cubicBezTo>
                <a:moveTo>
                  <a:pt x="1600771" y="142174"/>
                </a:moveTo>
                <a:cubicBezTo>
                  <a:pt x="1524752" y="142174"/>
                  <a:pt x="1467571" y="173905"/>
                  <a:pt x="1467571" y="241602"/>
                </a:cubicBezTo>
                <a:cubicBezTo>
                  <a:pt x="1467571" y="298943"/>
                  <a:pt x="1507341" y="330014"/>
                  <a:pt x="1551962" y="341030"/>
                </a:cubicBezTo>
                <a:lnTo>
                  <a:pt x="1621702" y="358260"/>
                </a:lnTo>
                <a:cubicBezTo>
                  <a:pt x="1658712" y="367205"/>
                  <a:pt x="1675457" y="380387"/>
                  <a:pt x="1675457" y="409387"/>
                </a:cubicBezTo>
                <a:cubicBezTo>
                  <a:pt x="1675457" y="444601"/>
                  <a:pt x="1650340" y="464656"/>
                  <a:pt x="1606384" y="464656"/>
                </a:cubicBezTo>
                <a:cubicBezTo>
                  <a:pt x="1558908" y="464656"/>
                  <a:pt x="1534551" y="441870"/>
                  <a:pt x="1526845" y="384624"/>
                </a:cubicBezTo>
                <a:lnTo>
                  <a:pt x="1452919" y="405338"/>
                </a:lnTo>
                <a:cubicBezTo>
                  <a:pt x="1457106" y="464750"/>
                  <a:pt x="1512954" y="501282"/>
                  <a:pt x="1597345" y="501282"/>
                </a:cubicBezTo>
                <a:cubicBezTo>
                  <a:pt x="1691536" y="501282"/>
                  <a:pt x="1742438" y="457782"/>
                  <a:pt x="1742438" y="388767"/>
                </a:cubicBezTo>
                <a:cubicBezTo>
                  <a:pt x="1742438" y="323894"/>
                  <a:pt x="1697055" y="296965"/>
                  <a:pt x="1649674" y="285196"/>
                </a:cubicBezTo>
                <a:lnTo>
                  <a:pt x="1582693" y="268625"/>
                </a:lnTo>
                <a:cubicBezTo>
                  <a:pt x="1549203" y="260339"/>
                  <a:pt x="1534551" y="245180"/>
                  <a:pt x="1534551" y="223054"/>
                </a:cubicBezTo>
                <a:cubicBezTo>
                  <a:pt x="1534551" y="195466"/>
                  <a:pt x="1558242" y="178895"/>
                  <a:pt x="1593825" y="178895"/>
                </a:cubicBezTo>
                <a:cubicBezTo>
                  <a:pt x="1635688" y="178895"/>
                  <a:pt x="1661471" y="201680"/>
                  <a:pt x="1664992" y="245180"/>
                </a:cubicBezTo>
                <a:lnTo>
                  <a:pt x="1734731" y="224466"/>
                </a:lnTo>
                <a:cubicBezTo>
                  <a:pt x="1726358" y="175976"/>
                  <a:pt x="1678216" y="142174"/>
                  <a:pt x="1600771" y="142174"/>
                </a:cubicBezTo>
                <a:moveTo>
                  <a:pt x="1946803" y="463149"/>
                </a:moveTo>
                <a:cubicBezTo>
                  <a:pt x="1893048" y="463149"/>
                  <a:pt x="1863078" y="412776"/>
                  <a:pt x="1863078" y="321634"/>
                </a:cubicBezTo>
                <a:cubicBezTo>
                  <a:pt x="1863078" y="229080"/>
                  <a:pt x="1893048" y="180119"/>
                  <a:pt x="1946803" y="180119"/>
                </a:cubicBezTo>
                <a:cubicBezTo>
                  <a:pt x="2000559" y="180119"/>
                  <a:pt x="2030529" y="229833"/>
                  <a:pt x="2030529" y="321634"/>
                </a:cubicBezTo>
                <a:cubicBezTo>
                  <a:pt x="2030529" y="414189"/>
                  <a:pt x="2000464" y="463149"/>
                  <a:pt x="1946803" y="463149"/>
                </a:cubicBezTo>
                <a:moveTo>
                  <a:pt x="1946803" y="142174"/>
                </a:moveTo>
                <a:cubicBezTo>
                  <a:pt x="1837294" y="142174"/>
                  <a:pt x="1776594" y="222959"/>
                  <a:pt x="1776594" y="321634"/>
                </a:cubicBezTo>
                <a:cubicBezTo>
                  <a:pt x="1776594" y="420309"/>
                  <a:pt x="1837294" y="501094"/>
                  <a:pt x="1946803" y="501094"/>
                </a:cubicBezTo>
                <a:cubicBezTo>
                  <a:pt x="2056312" y="501094"/>
                  <a:pt x="2117013" y="420309"/>
                  <a:pt x="2117013" y="321634"/>
                </a:cubicBezTo>
                <a:cubicBezTo>
                  <a:pt x="2117013" y="222959"/>
                  <a:pt x="2056312" y="142174"/>
                  <a:pt x="1946803" y="142174"/>
                </a:cubicBezTo>
                <a:moveTo>
                  <a:pt x="2348590" y="142174"/>
                </a:moveTo>
                <a:cubicBezTo>
                  <a:pt x="2296927" y="142174"/>
                  <a:pt x="2268385" y="164301"/>
                  <a:pt x="2252306" y="192547"/>
                </a:cubicBezTo>
                <a:lnTo>
                  <a:pt x="2248119" y="192547"/>
                </a:lnTo>
                <a:lnTo>
                  <a:pt x="2248119" y="149048"/>
                </a:lnTo>
                <a:lnTo>
                  <a:pt x="2165821" y="149048"/>
                </a:lnTo>
                <a:lnTo>
                  <a:pt x="2165821" y="494221"/>
                </a:lnTo>
                <a:lnTo>
                  <a:pt x="2248119" y="494221"/>
                </a:lnTo>
                <a:lnTo>
                  <a:pt x="2248119" y="271261"/>
                </a:lnTo>
                <a:cubicBezTo>
                  <a:pt x="2248119" y="220229"/>
                  <a:pt x="2274664" y="190476"/>
                  <a:pt x="2317193" y="190476"/>
                </a:cubicBezTo>
                <a:cubicBezTo>
                  <a:pt x="2358389" y="190476"/>
                  <a:pt x="2376466" y="217404"/>
                  <a:pt x="2376466" y="258173"/>
                </a:cubicBezTo>
                <a:lnTo>
                  <a:pt x="2376466" y="494221"/>
                </a:lnTo>
                <a:lnTo>
                  <a:pt x="2458764" y="494221"/>
                </a:lnTo>
                <a:lnTo>
                  <a:pt x="2458764" y="257420"/>
                </a:lnTo>
                <a:cubicBezTo>
                  <a:pt x="2458764" y="186333"/>
                  <a:pt x="2421088" y="142174"/>
                  <a:pt x="2348590" y="142174"/>
                </a:cubicBezTo>
                <a:moveTo>
                  <a:pt x="3571359" y="463149"/>
                </a:moveTo>
                <a:cubicBezTo>
                  <a:pt x="3517604" y="463149"/>
                  <a:pt x="3487634" y="412776"/>
                  <a:pt x="3487634" y="321634"/>
                </a:cubicBezTo>
                <a:cubicBezTo>
                  <a:pt x="3487634" y="229080"/>
                  <a:pt x="3517604" y="180119"/>
                  <a:pt x="3571359" y="180119"/>
                </a:cubicBezTo>
                <a:cubicBezTo>
                  <a:pt x="3625115" y="180119"/>
                  <a:pt x="3655085" y="229833"/>
                  <a:pt x="3655085" y="321634"/>
                </a:cubicBezTo>
                <a:cubicBezTo>
                  <a:pt x="3655085" y="414189"/>
                  <a:pt x="3625020" y="463149"/>
                  <a:pt x="3571359" y="463149"/>
                </a:cubicBezTo>
                <a:moveTo>
                  <a:pt x="3571359" y="142174"/>
                </a:moveTo>
                <a:cubicBezTo>
                  <a:pt x="3461850" y="142174"/>
                  <a:pt x="3401150" y="222959"/>
                  <a:pt x="3401150" y="321634"/>
                </a:cubicBezTo>
                <a:cubicBezTo>
                  <a:pt x="3401150" y="420309"/>
                  <a:pt x="3461850" y="501094"/>
                  <a:pt x="3571359" y="501094"/>
                </a:cubicBezTo>
                <a:cubicBezTo>
                  <a:pt x="3680868" y="501094"/>
                  <a:pt x="3741569" y="420309"/>
                  <a:pt x="3741569" y="321634"/>
                </a:cubicBezTo>
                <a:cubicBezTo>
                  <a:pt x="3741569" y="222959"/>
                  <a:pt x="3680868" y="142174"/>
                  <a:pt x="3571359" y="142174"/>
                </a:cubicBezTo>
                <a:moveTo>
                  <a:pt x="4332308" y="142174"/>
                </a:moveTo>
                <a:cubicBezTo>
                  <a:pt x="4280646" y="142174"/>
                  <a:pt x="4252103" y="164301"/>
                  <a:pt x="4236024" y="192547"/>
                </a:cubicBezTo>
                <a:lnTo>
                  <a:pt x="4231838" y="192547"/>
                </a:lnTo>
                <a:lnTo>
                  <a:pt x="4231838" y="149048"/>
                </a:lnTo>
                <a:lnTo>
                  <a:pt x="4149539" y="149048"/>
                </a:lnTo>
                <a:lnTo>
                  <a:pt x="4149539" y="494221"/>
                </a:lnTo>
                <a:lnTo>
                  <a:pt x="4231838" y="494221"/>
                </a:lnTo>
                <a:lnTo>
                  <a:pt x="4231838" y="271261"/>
                </a:lnTo>
                <a:cubicBezTo>
                  <a:pt x="4231838" y="220229"/>
                  <a:pt x="4258383" y="190476"/>
                  <a:pt x="4300911" y="190476"/>
                </a:cubicBezTo>
                <a:cubicBezTo>
                  <a:pt x="4342108" y="190476"/>
                  <a:pt x="4360185" y="217404"/>
                  <a:pt x="4360185" y="258173"/>
                </a:cubicBezTo>
                <a:lnTo>
                  <a:pt x="4360185" y="494221"/>
                </a:lnTo>
                <a:lnTo>
                  <a:pt x="4442483" y="494221"/>
                </a:lnTo>
                <a:lnTo>
                  <a:pt x="4442483" y="257420"/>
                </a:lnTo>
                <a:cubicBezTo>
                  <a:pt x="4442578" y="186333"/>
                  <a:pt x="4404902" y="142174"/>
                  <a:pt x="4332308" y="142174"/>
                </a:cubicBezTo>
                <a:moveTo>
                  <a:pt x="4629533" y="142174"/>
                </a:moveTo>
                <a:cubicBezTo>
                  <a:pt x="4553514" y="142174"/>
                  <a:pt x="4496334" y="173905"/>
                  <a:pt x="4496334" y="241602"/>
                </a:cubicBezTo>
                <a:cubicBezTo>
                  <a:pt x="4496334" y="298943"/>
                  <a:pt x="4536103" y="330014"/>
                  <a:pt x="4580725" y="341030"/>
                </a:cubicBezTo>
                <a:lnTo>
                  <a:pt x="4650464" y="358260"/>
                </a:lnTo>
                <a:cubicBezTo>
                  <a:pt x="4687475" y="367205"/>
                  <a:pt x="4704220" y="380387"/>
                  <a:pt x="4704220" y="409387"/>
                </a:cubicBezTo>
                <a:cubicBezTo>
                  <a:pt x="4704220" y="444601"/>
                  <a:pt x="4679102" y="464656"/>
                  <a:pt x="4635146" y="464656"/>
                </a:cubicBezTo>
                <a:cubicBezTo>
                  <a:pt x="4587670" y="464656"/>
                  <a:pt x="4563314" y="441870"/>
                  <a:pt x="4555607" y="384624"/>
                </a:cubicBezTo>
                <a:lnTo>
                  <a:pt x="4481682" y="405338"/>
                </a:lnTo>
                <a:cubicBezTo>
                  <a:pt x="4485868" y="464750"/>
                  <a:pt x="4541716" y="501282"/>
                  <a:pt x="4626108" y="501282"/>
                </a:cubicBezTo>
                <a:cubicBezTo>
                  <a:pt x="4720299" y="501282"/>
                  <a:pt x="4771200" y="457782"/>
                  <a:pt x="4771200" y="388767"/>
                </a:cubicBezTo>
                <a:cubicBezTo>
                  <a:pt x="4771200" y="323894"/>
                  <a:pt x="4725817" y="296965"/>
                  <a:pt x="4678436" y="285196"/>
                </a:cubicBezTo>
                <a:lnTo>
                  <a:pt x="4611456" y="268625"/>
                </a:lnTo>
                <a:cubicBezTo>
                  <a:pt x="4577966" y="260339"/>
                  <a:pt x="4563314" y="245180"/>
                  <a:pt x="4563314" y="223054"/>
                </a:cubicBezTo>
                <a:cubicBezTo>
                  <a:pt x="4563314" y="195466"/>
                  <a:pt x="4587004" y="178895"/>
                  <a:pt x="4622588" y="178895"/>
                </a:cubicBezTo>
                <a:cubicBezTo>
                  <a:pt x="4664450" y="178895"/>
                  <a:pt x="4690234" y="201680"/>
                  <a:pt x="4693754" y="245180"/>
                </a:cubicBezTo>
                <a:lnTo>
                  <a:pt x="4763493" y="224466"/>
                </a:lnTo>
                <a:cubicBezTo>
                  <a:pt x="4755026" y="175976"/>
                  <a:pt x="4706884" y="142174"/>
                  <a:pt x="4629533" y="142174"/>
                </a:cubicBezTo>
                <a:moveTo>
                  <a:pt x="4975471" y="463149"/>
                </a:moveTo>
                <a:cubicBezTo>
                  <a:pt x="4921715" y="463149"/>
                  <a:pt x="4891745" y="412776"/>
                  <a:pt x="4891745" y="321634"/>
                </a:cubicBezTo>
                <a:cubicBezTo>
                  <a:pt x="4891745" y="229080"/>
                  <a:pt x="4921715" y="180119"/>
                  <a:pt x="4975471" y="180119"/>
                </a:cubicBezTo>
                <a:cubicBezTo>
                  <a:pt x="5029226" y="180119"/>
                  <a:pt x="5059196" y="229833"/>
                  <a:pt x="5059196" y="321634"/>
                </a:cubicBezTo>
                <a:cubicBezTo>
                  <a:pt x="5059196" y="414189"/>
                  <a:pt x="5029131" y="463149"/>
                  <a:pt x="4975471" y="463149"/>
                </a:cubicBezTo>
                <a:moveTo>
                  <a:pt x="4975471" y="142174"/>
                </a:moveTo>
                <a:cubicBezTo>
                  <a:pt x="4865962" y="142174"/>
                  <a:pt x="4805261" y="222959"/>
                  <a:pt x="4805261" y="321634"/>
                </a:cubicBezTo>
                <a:cubicBezTo>
                  <a:pt x="4805261" y="420309"/>
                  <a:pt x="4865962" y="501094"/>
                  <a:pt x="4975471" y="501094"/>
                </a:cubicBezTo>
                <a:cubicBezTo>
                  <a:pt x="5084980" y="501094"/>
                  <a:pt x="5145680" y="420309"/>
                  <a:pt x="5145680" y="321634"/>
                </a:cubicBezTo>
                <a:cubicBezTo>
                  <a:pt x="5145680" y="222959"/>
                  <a:pt x="5084980" y="142174"/>
                  <a:pt x="4975471" y="142174"/>
                </a:cubicBezTo>
                <a:moveTo>
                  <a:pt x="5377257" y="142174"/>
                </a:moveTo>
                <a:cubicBezTo>
                  <a:pt x="5325595" y="142174"/>
                  <a:pt x="5297052" y="164301"/>
                  <a:pt x="5280973" y="192547"/>
                </a:cubicBezTo>
                <a:lnTo>
                  <a:pt x="5276787" y="192547"/>
                </a:lnTo>
                <a:lnTo>
                  <a:pt x="5276787" y="149048"/>
                </a:lnTo>
                <a:lnTo>
                  <a:pt x="5194488" y="149048"/>
                </a:lnTo>
                <a:lnTo>
                  <a:pt x="5194488" y="494221"/>
                </a:lnTo>
                <a:lnTo>
                  <a:pt x="5276787" y="494221"/>
                </a:lnTo>
                <a:lnTo>
                  <a:pt x="5276787" y="271261"/>
                </a:lnTo>
                <a:cubicBezTo>
                  <a:pt x="5276787" y="220229"/>
                  <a:pt x="5303331" y="190476"/>
                  <a:pt x="5345860" y="190476"/>
                </a:cubicBezTo>
                <a:cubicBezTo>
                  <a:pt x="5387057" y="190476"/>
                  <a:pt x="5405134" y="217404"/>
                  <a:pt x="5405134" y="258173"/>
                </a:cubicBezTo>
                <a:lnTo>
                  <a:pt x="5405134" y="494221"/>
                </a:lnTo>
                <a:lnTo>
                  <a:pt x="5487432" y="494221"/>
                </a:lnTo>
                <a:lnTo>
                  <a:pt x="5487432" y="257420"/>
                </a:lnTo>
                <a:cubicBezTo>
                  <a:pt x="5487432" y="186333"/>
                  <a:pt x="5449755" y="142174"/>
                  <a:pt x="5377257" y="142174"/>
                </a:cubicBezTo>
                <a:moveTo>
                  <a:pt x="323674" y="11016"/>
                </a:moveTo>
                <a:lnTo>
                  <a:pt x="237190" y="11016"/>
                </a:lnTo>
                <a:lnTo>
                  <a:pt x="237190" y="367864"/>
                </a:lnTo>
                <a:cubicBezTo>
                  <a:pt x="237190" y="425864"/>
                  <a:pt x="214831" y="460325"/>
                  <a:pt x="161837" y="460325"/>
                </a:cubicBezTo>
                <a:cubicBezTo>
                  <a:pt x="109509" y="460325"/>
                  <a:pt x="86484" y="423698"/>
                  <a:pt x="86484" y="360897"/>
                </a:cubicBezTo>
                <a:lnTo>
                  <a:pt x="86484" y="294612"/>
                </a:lnTo>
                <a:lnTo>
                  <a:pt x="0" y="315985"/>
                </a:lnTo>
                <a:lnTo>
                  <a:pt x="0" y="345644"/>
                </a:lnTo>
                <a:cubicBezTo>
                  <a:pt x="0" y="436033"/>
                  <a:pt x="45383" y="505143"/>
                  <a:pt x="161837" y="505143"/>
                </a:cubicBezTo>
                <a:cubicBezTo>
                  <a:pt x="278291" y="505143"/>
                  <a:pt x="323674" y="436127"/>
                  <a:pt x="323674" y="345644"/>
                </a:cubicBezTo>
                <a:lnTo>
                  <a:pt x="323674" y="11016"/>
                </a:lnTo>
                <a:moveTo>
                  <a:pt x="844008" y="11016"/>
                </a:moveTo>
                <a:lnTo>
                  <a:pt x="761710" y="11016"/>
                </a:lnTo>
                <a:lnTo>
                  <a:pt x="761710" y="494221"/>
                </a:lnTo>
                <a:lnTo>
                  <a:pt x="844008" y="494221"/>
                </a:lnTo>
                <a:lnTo>
                  <a:pt x="844008" y="271261"/>
                </a:lnTo>
                <a:cubicBezTo>
                  <a:pt x="844008" y="220229"/>
                  <a:pt x="870553" y="190476"/>
                  <a:pt x="913081" y="190476"/>
                </a:cubicBezTo>
                <a:cubicBezTo>
                  <a:pt x="954278" y="190476"/>
                  <a:pt x="972355" y="217404"/>
                  <a:pt x="972355" y="258173"/>
                </a:cubicBezTo>
                <a:lnTo>
                  <a:pt x="972355" y="494221"/>
                </a:lnTo>
                <a:lnTo>
                  <a:pt x="1054653" y="494221"/>
                </a:lnTo>
                <a:lnTo>
                  <a:pt x="1054653" y="257420"/>
                </a:lnTo>
                <a:cubicBezTo>
                  <a:pt x="1054653" y="186333"/>
                  <a:pt x="1016977" y="142174"/>
                  <a:pt x="944478" y="142174"/>
                </a:cubicBezTo>
                <a:cubicBezTo>
                  <a:pt x="892816" y="142174"/>
                  <a:pt x="864273" y="164301"/>
                  <a:pt x="848194" y="192547"/>
                </a:cubicBezTo>
                <a:lnTo>
                  <a:pt x="844008" y="192547"/>
                </a:lnTo>
                <a:lnTo>
                  <a:pt x="844008" y="11016"/>
                </a:lnTo>
                <a:moveTo>
                  <a:pt x="3352342" y="11016"/>
                </a:moveTo>
                <a:lnTo>
                  <a:pt x="3265857" y="11016"/>
                </a:lnTo>
                <a:lnTo>
                  <a:pt x="3265857" y="367864"/>
                </a:lnTo>
                <a:cubicBezTo>
                  <a:pt x="3265857" y="425864"/>
                  <a:pt x="3243499" y="460325"/>
                  <a:pt x="3190504" y="460325"/>
                </a:cubicBezTo>
                <a:cubicBezTo>
                  <a:pt x="3138176" y="460325"/>
                  <a:pt x="3115152" y="423698"/>
                  <a:pt x="3115152" y="360897"/>
                </a:cubicBezTo>
                <a:lnTo>
                  <a:pt x="3115152" y="294612"/>
                </a:lnTo>
                <a:lnTo>
                  <a:pt x="3028667" y="315985"/>
                </a:lnTo>
                <a:lnTo>
                  <a:pt x="3028667" y="345644"/>
                </a:lnTo>
                <a:cubicBezTo>
                  <a:pt x="3028667" y="436033"/>
                  <a:pt x="3074050" y="505143"/>
                  <a:pt x="3190504" y="505143"/>
                </a:cubicBezTo>
                <a:cubicBezTo>
                  <a:pt x="3306959" y="505143"/>
                  <a:pt x="3352342" y="436127"/>
                  <a:pt x="3352342" y="345644"/>
                </a:cubicBezTo>
                <a:lnTo>
                  <a:pt x="3352342" y="11016"/>
                </a:lnTo>
                <a:moveTo>
                  <a:pt x="3872675" y="11016"/>
                </a:moveTo>
                <a:lnTo>
                  <a:pt x="3790377" y="11016"/>
                </a:lnTo>
                <a:lnTo>
                  <a:pt x="3790377" y="494221"/>
                </a:lnTo>
                <a:lnTo>
                  <a:pt x="3872675" y="494221"/>
                </a:lnTo>
                <a:lnTo>
                  <a:pt x="3872675" y="271261"/>
                </a:lnTo>
                <a:cubicBezTo>
                  <a:pt x="3872675" y="220229"/>
                  <a:pt x="3899220" y="190476"/>
                  <a:pt x="3941749" y="190476"/>
                </a:cubicBezTo>
                <a:cubicBezTo>
                  <a:pt x="3982945" y="190476"/>
                  <a:pt x="4001022" y="217404"/>
                  <a:pt x="4001022" y="258173"/>
                </a:cubicBezTo>
                <a:lnTo>
                  <a:pt x="4001022" y="494221"/>
                </a:lnTo>
                <a:lnTo>
                  <a:pt x="4083320" y="494221"/>
                </a:lnTo>
                <a:lnTo>
                  <a:pt x="4083320" y="257420"/>
                </a:lnTo>
                <a:cubicBezTo>
                  <a:pt x="4083320" y="186333"/>
                  <a:pt x="4045644" y="142174"/>
                  <a:pt x="3973146" y="142174"/>
                </a:cubicBezTo>
                <a:cubicBezTo>
                  <a:pt x="3921483" y="142174"/>
                  <a:pt x="3892941" y="164301"/>
                  <a:pt x="3876861" y="192547"/>
                </a:cubicBezTo>
                <a:lnTo>
                  <a:pt x="3872675" y="192547"/>
                </a:lnTo>
                <a:lnTo>
                  <a:pt x="3872675" y="11016"/>
                </a:lnTo>
                <a:moveTo>
                  <a:pt x="2730110" y="454864"/>
                </a:moveTo>
                <a:cubicBezTo>
                  <a:pt x="2663130" y="454864"/>
                  <a:pt x="2622029" y="401007"/>
                  <a:pt x="2622029" y="343761"/>
                </a:cubicBezTo>
                <a:cubicBezTo>
                  <a:pt x="2622029" y="307887"/>
                  <a:pt x="2638108" y="274745"/>
                  <a:pt x="2664557" y="256102"/>
                </a:cubicBezTo>
                <a:lnTo>
                  <a:pt x="2822208" y="426617"/>
                </a:lnTo>
                <a:cubicBezTo>
                  <a:pt x="2792904" y="443848"/>
                  <a:pt x="2760080" y="454864"/>
                  <a:pt x="2730110" y="454864"/>
                </a:cubicBezTo>
                <a:moveTo>
                  <a:pt x="2883575" y="369936"/>
                </a:moveTo>
                <a:lnTo>
                  <a:pt x="2746856" y="220794"/>
                </a:lnTo>
                <a:cubicBezTo>
                  <a:pt x="2771307" y="211096"/>
                  <a:pt x="2794998" y="207706"/>
                  <a:pt x="2814502" y="207706"/>
                </a:cubicBezTo>
                <a:cubicBezTo>
                  <a:pt x="2871016" y="207706"/>
                  <a:pt x="2905838" y="240190"/>
                  <a:pt x="2905838" y="296118"/>
                </a:cubicBezTo>
                <a:cubicBezTo>
                  <a:pt x="2905934" y="320975"/>
                  <a:pt x="2898893" y="346491"/>
                  <a:pt x="2883575" y="369936"/>
                </a:cubicBezTo>
                <a:moveTo>
                  <a:pt x="2728017" y="200833"/>
                </a:moveTo>
                <a:lnTo>
                  <a:pt x="2698047" y="167690"/>
                </a:lnTo>
                <a:cubicBezTo>
                  <a:pt x="2671503" y="138691"/>
                  <a:pt x="2663891" y="120707"/>
                  <a:pt x="2663891" y="99334"/>
                </a:cubicBezTo>
                <a:cubicBezTo>
                  <a:pt x="2663891" y="59318"/>
                  <a:pt x="2689675" y="36532"/>
                  <a:pt x="2730110" y="36532"/>
                </a:cubicBezTo>
                <a:cubicBezTo>
                  <a:pt x="2771307" y="36532"/>
                  <a:pt x="2795664" y="59977"/>
                  <a:pt x="2795664" y="102817"/>
                </a:cubicBezTo>
                <a:cubicBezTo>
                  <a:pt x="2795664" y="142174"/>
                  <a:pt x="2776159" y="179460"/>
                  <a:pt x="2728017" y="200833"/>
                </a:cubicBezTo>
                <a:moveTo>
                  <a:pt x="2732204" y="0"/>
                </a:moveTo>
                <a:cubicBezTo>
                  <a:pt x="2635920" y="0"/>
                  <a:pt x="2588539" y="53198"/>
                  <a:pt x="2588539" y="119389"/>
                </a:cubicBezTo>
                <a:cubicBezTo>
                  <a:pt x="2588539" y="155262"/>
                  <a:pt x="2603857" y="191229"/>
                  <a:pt x="2644387" y="234635"/>
                </a:cubicBezTo>
                <a:lnTo>
                  <a:pt x="2645053" y="236047"/>
                </a:lnTo>
                <a:cubicBezTo>
                  <a:pt x="2576741" y="268531"/>
                  <a:pt x="2545344" y="320975"/>
                  <a:pt x="2545344" y="374832"/>
                </a:cubicBezTo>
                <a:cubicBezTo>
                  <a:pt x="2545344" y="445919"/>
                  <a:pt x="2600432" y="505331"/>
                  <a:pt x="2685584" y="505331"/>
                </a:cubicBezTo>
                <a:cubicBezTo>
                  <a:pt x="2734392" y="505331"/>
                  <a:pt x="2791573" y="485276"/>
                  <a:pt x="2843235" y="449403"/>
                </a:cubicBezTo>
                <a:lnTo>
                  <a:pt x="2885097" y="494315"/>
                </a:lnTo>
                <a:lnTo>
                  <a:pt x="2994606" y="494315"/>
                </a:lnTo>
                <a:lnTo>
                  <a:pt x="2994606" y="490831"/>
                </a:lnTo>
                <a:lnTo>
                  <a:pt x="2905363" y="393474"/>
                </a:lnTo>
                <a:cubicBezTo>
                  <a:pt x="2943039" y="349316"/>
                  <a:pt x="2964637" y="301014"/>
                  <a:pt x="2964637" y="258833"/>
                </a:cubicBezTo>
                <a:cubicBezTo>
                  <a:pt x="2964637" y="206388"/>
                  <a:pt x="2929053" y="171174"/>
                  <a:pt x="2873300" y="171174"/>
                </a:cubicBezTo>
                <a:cubicBezTo>
                  <a:pt x="2843996" y="171174"/>
                  <a:pt x="2811172" y="179460"/>
                  <a:pt x="2789574" y="187745"/>
                </a:cubicBezTo>
                <a:lnTo>
                  <a:pt x="2788147" y="185015"/>
                </a:lnTo>
                <a:cubicBezTo>
                  <a:pt x="2841142" y="156674"/>
                  <a:pt x="2863500" y="130499"/>
                  <a:pt x="2863500" y="93873"/>
                </a:cubicBezTo>
                <a:cubicBezTo>
                  <a:pt x="2863310" y="41428"/>
                  <a:pt x="2815929" y="0"/>
                  <a:pt x="2732204" y="0"/>
                </a:cubicBezTo>
              </a:path>
            </a:pathLst>
          </a:custGeom>
          <a:solidFill>
            <a:schemeClr val="bg1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3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BD76D4-3E78-4FE5-10A3-AE57D0F6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C39DD3-56AD-C947-7850-5399FF67B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D1B53D-D402-9D4C-223E-68BA98328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D3093CC-A6DE-ECAF-B569-EFB9B6C19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929F78D-23BB-9EBB-0B95-7CC77A760F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E85E8EF-C963-D834-3DFB-D4808891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6E46-293F-4311-B5CD-A1B27E3BA66C}" type="datetimeFigureOut">
              <a:rPr lang="it-IT" smtClean="0"/>
              <a:t>09/05/26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79955C3-3A11-AEE5-BE23-A43FF781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F590346-F940-1689-DFDD-5CE9DC980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80B5-2DEF-46BF-89F7-F87F4AF48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279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06B22-1DE8-7C36-14AE-7260C97F6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79" y="264244"/>
            <a:ext cx="4667383" cy="327013"/>
          </a:xfrm>
        </p:spPr>
        <p:txBody>
          <a:bodyPr>
            <a:spAutoFit/>
          </a:bodyPr>
          <a:lstStyle>
            <a:lvl1pPr>
              <a:defRPr sz="2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FC7E9F7-1405-E6D8-9042-37C2DC045B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65850" y="240207"/>
            <a:ext cx="2795587" cy="717180"/>
          </a:xfrm>
        </p:spPr>
        <p:txBody>
          <a:bodyPr anchor="t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Supporting details – delete if not required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E8CDE24-BE6D-421C-9ED6-9443D70EB9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4313" y="240207"/>
            <a:ext cx="2795587" cy="717180"/>
          </a:xfrm>
        </p:spPr>
        <p:txBody>
          <a:bodyPr anchor="t"/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Supporting details – delete if not required</a:t>
            </a:r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A2702702-3E11-9FDF-5B64-822892AA8E70}"/>
              </a:ext>
            </a:extLst>
          </p:cNvPr>
          <p:cNvSpPr/>
          <p:nvPr/>
        </p:nvSpPr>
        <p:spPr>
          <a:xfrm>
            <a:off x="284298" y="5510092"/>
            <a:ext cx="11615602" cy="1069665"/>
          </a:xfrm>
          <a:custGeom>
            <a:avLst/>
            <a:gdLst>
              <a:gd name="connsiteX0" fmla="*/ 1169268 w 11823056"/>
              <a:gd name="connsiteY0" fmla="*/ 997887 h 1088769"/>
              <a:gd name="connsiteX1" fmla="*/ 988876 w 11823056"/>
              <a:gd name="connsiteY1" fmla="*/ 692983 h 1088769"/>
              <a:gd name="connsiteX2" fmla="*/ 1169268 w 11823056"/>
              <a:gd name="connsiteY2" fmla="*/ 388078 h 1088769"/>
              <a:gd name="connsiteX3" fmla="*/ 1349660 w 11823056"/>
              <a:gd name="connsiteY3" fmla="*/ 692983 h 1088769"/>
              <a:gd name="connsiteX4" fmla="*/ 1169268 w 11823056"/>
              <a:gd name="connsiteY4" fmla="*/ 997887 h 1088769"/>
              <a:gd name="connsiteX5" fmla="*/ 1169268 w 11823056"/>
              <a:gd name="connsiteY5" fmla="*/ 306324 h 1088769"/>
              <a:gd name="connsiteX6" fmla="*/ 802539 w 11823056"/>
              <a:gd name="connsiteY6" fmla="*/ 692983 h 1088769"/>
              <a:gd name="connsiteX7" fmla="*/ 1169268 w 11823056"/>
              <a:gd name="connsiteY7" fmla="*/ 1079641 h 1088769"/>
              <a:gd name="connsiteX8" fmla="*/ 1535997 w 11823056"/>
              <a:gd name="connsiteY8" fmla="*/ 692983 h 1088769"/>
              <a:gd name="connsiteX9" fmla="*/ 1169268 w 11823056"/>
              <a:gd name="connsiteY9" fmla="*/ 306324 h 1088769"/>
              <a:gd name="connsiteX10" fmla="*/ 2808786 w 11823056"/>
              <a:gd name="connsiteY10" fmla="*/ 306324 h 1088769"/>
              <a:gd name="connsiteX11" fmla="*/ 2601335 w 11823056"/>
              <a:gd name="connsiteY11" fmla="*/ 414856 h 1088769"/>
              <a:gd name="connsiteX12" fmla="*/ 2592315 w 11823056"/>
              <a:gd name="connsiteY12" fmla="*/ 414856 h 1088769"/>
              <a:gd name="connsiteX13" fmla="*/ 2592315 w 11823056"/>
              <a:gd name="connsiteY13" fmla="*/ 321133 h 1088769"/>
              <a:gd name="connsiteX14" fmla="*/ 2414998 w 11823056"/>
              <a:gd name="connsiteY14" fmla="*/ 321133 h 1088769"/>
              <a:gd name="connsiteX15" fmla="*/ 2414998 w 11823056"/>
              <a:gd name="connsiteY15" fmla="*/ 1064832 h 1088769"/>
              <a:gd name="connsiteX16" fmla="*/ 2592315 w 11823056"/>
              <a:gd name="connsiteY16" fmla="*/ 1064832 h 1088769"/>
              <a:gd name="connsiteX17" fmla="*/ 2592315 w 11823056"/>
              <a:gd name="connsiteY17" fmla="*/ 584451 h 1088769"/>
              <a:gd name="connsiteX18" fmla="*/ 2741139 w 11823056"/>
              <a:gd name="connsiteY18" fmla="*/ 410393 h 1088769"/>
              <a:gd name="connsiteX19" fmla="*/ 2868848 w 11823056"/>
              <a:gd name="connsiteY19" fmla="*/ 556253 h 1088769"/>
              <a:gd name="connsiteX20" fmla="*/ 2868848 w 11823056"/>
              <a:gd name="connsiteY20" fmla="*/ 1064832 h 1088769"/>
              <a:gd name="connsiteX21" fmla="*/ 3046165 w 11823056"/>
              <a:gd name="connsiteY21" fmla="*/ 1064832 h 1088769"/>
              <a:gd name="connsiteX22" fmla="*/ 3046165 w 11823056"/>
              <a:gd name="connsiteY22" fmla="*/ 554630 h 1088769"/>
              <a:gd name="connsiteX23" fmla="*/ 2808786 w 11823056"/>
              <a:gd name="connsiteY23" fmla="*/ 306324 h 1088769"/>
              <a:gd name="connsiteX24" fmla="*/ 3448972 w 11823056"/>
              <a:gd name="connsiteY24" fmla="*/ 306324 h 1088769"/>
              <a:gd name="connsiteX25" fmla="*/ 3161985 w 11823056"/>
              <a:gd name="connsiteY25" fmla="*/ 520548 h 1088769"/>
              <a:gd name="connsiteX26" fmla="*/ 3343812 w 11823056"/>
              <a:gd name="connsiteY26" fmla="*/ 734773 h 1088769"/>
              <a:gd name="connsiteX27" fmla="*/ 3494070 w 11823056"/>
              <a:gd name="connsiteY27" fmla="*/ 771897 h 1088769"/>
              <a:gd name="connsiteX28" fmla="*/ 3609890 w 11823056"/>
              <a:gd name="connsiteY28" fmla="*/ 882052 h 1088769"/>
              <a:gd name="connsiteX29" fmla="*/ 3461067 w 11823056"/>
              <a:gd name="connsiteY29" fmla="*/ 1001133 h 1088769"/>
              <a:gd name="connsiteX30" fmla="*/ 3289694 w 11823056"/>
              <a:gd name="connsiteY30" fmla="*/ 828699 h 1088769"/>
              <a:gd name="connsiteX31" fmla="*/ 3130416 w 11823056"/>
              <a:gd name="connsiteY31" fmla="*/ 873329 h 1088769"/>
              <a:gd name="connsiteX32" fmla="*/ 3441593 w 11823056"/>
              <a:gd name="connsiteY32" fmla="*/ 1080047 h 1088769"/>
              <a:gd name="connsiteX33" fmla="*/ 3754204 w 11823056"/>
              <a:gd name="connsiteY33" fmla="*/ 837625 h 1088769"/>
              <a:gd name="connsiteX34" fmla="*/ 3554338 w 11823056"/>
              <a:gd name="connsiteY34" fmla="*/ 614474 h 1088769"/>
              <a:gd name="connsiteX35" fmla="*/ 3410024 w 11823056"/>
              <a:gd name="connsiteY35" fmla="*/ 578770 h 1088769"/>
              <a:gd name="connsiteX36" fmla="*/ 3306299 w 11823056"/>
              <a:gd name="connsiteY36" fmla="*/ 480584 h 1088769"/>
              <a:gd name="connsiteX37" fmla="*/ 3434008 w 11823056"/>
              <a:gd name="connsiteY37" fmla="*/ 385441 h 1088769"/>
              <a:gd name="connsiteX38" fmla="*/ 3587341 w 11823056"/>
              <a:gd name="connsiteY38" fmla="*/ 528257 h 1088769"/>
              <a:gd name="connsiteX39" fmla="*/ 3737599 w 11823056"/>
              <a:gd name="connsiteY39" fmla="*/ 483627 h 1088769"/>
              <a:gd name="connsiteX40" fmla="*/ 3448972 w 11823056"/>
              <a:gd name="connsiteY40" fmla="*/ 306324 h 1088769"/>
              <a:gd name="connsiteX41" fmla="*/ 4194524 w 11823056"/>
              <a:gd name="connsiteY41" fmla="*/ 997887 h 1088769"/>
              <a:gd name="connsiteX42" fmla="*/ 4014132 w 11823056"/>
              <a:gd name="connsiteY42" fmla="*/ 692983 h 1088769"/>
              <a:gd name="connsiteX43" fmla="*/ 4194524 w 11823056"/>
              <a:gd name="connsiteY43" fmla="*/ 388078 h 1088769"/>
              <a:gd name="connsiteX44" fmla="*/ 4374916 w 11823056"/>
              <a:gd name="connsiteY44" fmla="*/ 692983 h 1088769"/>
              <a:gd name="connsiteX45" fmla="*/ 4194524 w 11823056"/>
              <a:gd name="connsiteY45" fmla="*/ 997887 h 1088769"/>
              <a:gd name="connsiteX46" fmla="*/ 4194524 w 11823056"/>
              <a:gd name="connsiteY46" fmla="*/ 306324 h 1088769"/>
              <a:gd name="connsiteX47" fmla="*/ 3827796 w 11823056"/>
              <a:gd name="connsiteY47" fmla="*/ 692983 h 1088769"/>
              <a:gd name="connsiteX48" fmla="*/ 4194524 w 11823056"/>
              <a:gd name="connsiteY48" fmla="*/ 1079641 h 1088769"/>
              <a:gd name="connsiteX49" fmla="*/ 4561253 w 11823056"/>
              <a:gd name="connsiteY49" fmla="*/ 692983 h 1088769"/>
              <a:gd name="connsiteX50" fmla="*/ 4194524 w 11823056"/>
              <a:gd name="connsiteY50" fmla="*/ 306324 h 1088769"/>
              <a:gd name="connsiteX51" fmla="*/ 5060201 w 11823056"/>
              <a:gd name="connsiteY51" fmla="*/ 306324 h 1088769"/>
              <a:gd name="connsiteX52" fmla="*/ 4852750 w 11823056"/>
              <a:gd name="connsiteY52" fmla="*/ 414856 h 1088769"/>
              <a:gd name="connsiteX53" fmla="*/ 4843731 w 11823056"/>
              <a:gd name="connsiteY53" fmla="*/ 414856 h 1088769"/>
              <a:gd name="connsiteX54" fmla="*/ 4843731 w 11823056"/>
              <a:gd name="connsiteY54" fmla="*/ 321133 h 1088769"/>
              <a:gd name="connsiteX55" fmla="*/ 4666414 w 11823056"/>
              <a:gd name="connsiteY55" fmla="*/ 321133 h 1088769"/>
              <a:gd name="connsiteX56" fmla="*/ 4666414 w 11823056"/>
              <a:gd name="connsiteY56" fmla="*/ 1064832 h 1088769"/>
              <a:gd name="connsiteX57" fmla="*/ 4843731 w 11823056"/>
              <a:gd name="connsiteY57" fmla="*/ 1064832 h 1088769"/>
              <a:gd name="connsiteX58" fmla="*/ 4843731 w 11823056"/>
              <a:gd name="connsiteY58" fmla="*/ 584451 h 1088769"/>
              <a:gd name="connsiteX59" fmla="*/ 4992554 w 11823056"/>
              <a:gd name="connsiteY59" fmla="*/ 410393 h 1088769"/>
              <a:gd name="connsiteX60" fmla="*/ 5120263 w 11823056"/>
              <a:gd name="connsiteY60" fmla="*/ 556253 h 1088769"/>
              <a:gd name="connsiteX61" fmla="*/ 5120263 w 11823056"/>
              <a:gd name="connsiteY61" fmla="*/ 1064832 h 1088769"/>
              <a:gd name="connsiteX62" fmla="*/ 5297580 w 11823056"/>
              <a:gd name="connsiteY62" fmla="*/ 1064832 h 1088769"/>
              <a:gd name="connsiteX63" fmla="*/ 5297580 w 11823056"/>
              <a:gd name="connsiteY63" fmla="*/ 554630 h 1088769"/>
              <a:gd name="connsiteX64" fmla="*/ 5060201 w 11823056"/>
              <a:gd name="connsiteY64" fmla="*/ 306324 h 1088769"/>
              <a:gd name="connsiteX65" fmla="*/ 7694744 w 11823056"/>
              <a:gd name="connsiteY65" fmla="*/ 997887 h 1088769"/>
              <a:gd name="connsiteX66" fmla="*/ 7514353 w 11823056"/>
              <a:gd name="connsiteY66" fmla="*/ 692983 h 1088769"/>
              <a:gd name="connsiteX67" fmla="*/ 7694744 w 11823056"/>
              <a:gd name="connsiteY67" fmla="*/ 388078 h 1088769"/>
              <a:gd name="connsiteX68" fmla="*/ 7875136 w 11823056"/>
              <a:gd name="connsiteY68" fmla="*/ 692983 h 1088769"/>
              <a:gd name="connsiteX69" fmla="*/ 7694744 w 11823056"/>
              <a:gd name="connsiteY69" fmla="*/ 997887 h 1088769"/>
              <a:gd name="connsiteX70" fmla="*/ 7694744 w 11823056"/>
              <a:gd name="connsiteY70" fmla="*/ 306324 h 1088769"/>
              <a:gd name="connsiteX71" fmla="*/ 7328015 w 11823056"/>
              <a:gd name="connsiteY71" fmla="*/ 692983 h 1088769"/>
              <a:gd name="connsiteX72" fmla="*/ 7694744 w 11823056"/>
              <a:gd name="connsiteY72" fmla="*/ 1079641 h 1088769"/>
              <a:gd name="connsiteX73" fmla="*/ 8061473 w 11823056"/>
              <a:gd name="connsiteY73" fmla="*/ 692983 h 1088769"/>
              <a:gd name="connsiteX74" fmla="*/ 7694744 w 11823056"/>
              <a:gd name="connsiteY74" fmla="*/ 306324 h 1088769"/>
              <a:gd name="connsiteX75" fmla="*/ 9334262 w 11823056"/>
              <a:gd name="connsiteY75" fmla="*/ 306324 h 1088769"/>
              <a:gd name="connsiteX76" fmla="*/ 9126810 w 11823056"/>
              <a:gd name="connsiteY76" fmla="*/ 414856 h 1088769"/>
              <a:gd name="connsiteX77" fmla="*/ 9117791 w 11823056"/>
              <a:gd name="connsiteY77" fmla="*/ 414856 h 1088769"/>
              <a:gd name="connsiteX78" fmla="*/ 9117791 w 11823056"/>
              <a:gd name="connsiteY78" fmla="*/ 321133 h 1088769"/>
              <a:gd name="connsiteX79" fmla="*/ 8940474 w 11823056"/>
              <a:gd name="connsiteY79" fmla="*/ 321133 h 1088769"/>
              <a:gd name="connsiteX80" fmla="*/ 8940474 w 11823056"/>
              <a:gd name="connsiteY80" fmla="*/ 1064832 h 1088769"/>
              <a:gd name="connsiteX81" fmla="*/ 9117791 w 11823056"/>
              <a:gd name="connsiteY81" fmla="*/ 1064832 h 1088769"/>
              <a:gd name="connsiteX82" fmla="*/ 9117791 w 11823056"/>
              <a:gd name="connsiteY82" fmla="*/ 584451 h 1088769"/>
              <a:gd name="connsiteX83" fmla="*/ 9266614 w 11823056"/>
              <a:gd name="connsiteY83" fmla="*/ 410393 h 1088769"/>
              <a:gd name="connsiteX84" fmla="*/ 9394324 w 11823056"/>
              <a:gd name="connsiteY84" fmla="*/ 556253 h 1088769"/>
              <a:gd name="connsiteX85" fmla="*/ 9394324 w 11823056"/>
              <a:gd name="connsiteY85" fmla="*/ 1064832 h 1088769"/>
              <a:gd name="connsiteX86" fmla="*/ 9571641 w 11823056"/>
              <a:gd name="connsiteY86" fmla="*/ 1064832 h 1088769"/>
              <a:gd name="connsiteX87" fmla="*/ 9571641 w 11823056"/>
              <a:gd name="connsiteY87" fmla="*/ 554630 h 1088769"/>
              <a:gd name="connsiteX88" fmla="*/ 9334262 w 11823056"/>
              <a:gd name="connsiteY88" fmla="*/ 306324 h 1088769"/>
              <a:gd name="connsiteX89" fmla="*/ 9974653 w 11823056"/>
              <a:gd name="connsiteY89" fmla="*/ 306324 h 1088769"/>
              <a:gd name="connsiteX90" fmla="*/ 9687666 w 11823056"/>
              <a:gd name="connsiteY90" fmla="*/ 520548 h 1088769"/>
              <a:gd name="connsiteX91" fmla="*/ 9869493 w 11823056"/>
              <a:gd name="connsiteY91" fmla="*/ 734773 h 1088769"/>
              <a:gd name="connsiteX92" fmla="*/ 10019751 w 11823056"/>
              <a:gd name="connsiteY92" fmla="*/ 771897 h 1088769"/>
              <a:gd name="connsiteX93" fmla="*/ 10135571 w 11823056"/>
              <a:gd name="connsiteY93" fmla="*/ 882052 h 1088769"/>
              <a:gd name="connsiteX94" fmla="*/ 9986747 w 11823056"/>
              <a:gd name="connsiteY94" fmla="*/ 1001133 h 1088769"/>
              <a:gd name="connsiteX95" fmla="*/ 9815375 w 11823056"/>
              <a:gd name="connsiteY95" fmla="*/ 828699 h 1088769"/>
              <a:gd name="connsiteX96" fmla="*/ 9656097 w 11823056"/>
              <a:gd name="connsiteY96" fmla="*/ 873329 h 1088769"/>
              <a:gd name="connsiteX97" fmla="*/ 9967273 w 11823056"/>
              <a:gd name="connsiteY97" fmla="*/ 1080047 h 1088769"/>
              <a:gd name="connsiteX98" fmla="*/ 10279884 w 11823056"/>
              <a:gd name="connsiteY98" fmla="*/ 837625 h 1088769"/>
              <a:gd name="connsiteX99" fmla="*/ 10080018 w 11823056"/>
              <a:gd name="connsiteY99" fmla="*/ 614474 h 1088769"/>
              <a:gd name="connsiteX100" fmla="*/ 9935705 w 11823056"/>
              <a:gd name="connsiteY100" fmla="*/ 578770 h 1088769"/>
              <a:gd name="connsiteX101" fmla="*/ 9831980 w 11823056"/>
              <a:gd name="connsiteY101" fmla="*/ 480584 h 1088769"/>
              <a:gd name="connsiteX102" fmla="*/ 9959688 w 11823056"/>
              <a:gd name="connsiteY102" fmla="*/ 385441 h 1088769"/>
              <a:gd name="connsiteX103" fmla="*/ 10113022 w 11823056"/>
              <a:gd name="connsiteY103" fmla="*/ 528257 h 1088769"/>
              <a:gd name="connsiteX104" fmla="*/ 10263280 w 11823056"/>
              <a:gd name="connsiteY104" fmla="*/ 483627 h 1088769"/>
              <a:gd name="connsiteX105" fmla="*/ 9974653 w 11823056"/>
              <a:gd name="connsiteY105" fmla="*/ 306324 h 1088769"/>
              <a:gd name="connsiteX106" fmla="*/ 10720000 w 11823056"/>
              <a:gd name="connsiteY106" fmla="*/ 997887 h 1088769"/>
              <a:gd name="connsiteX107" fmla="*/ 10539607 w 11823056"/>
              <a:gd name="connsiteY107" fmla="*/ 692983 h 1088769"/>
              <a:gd name="connsiteX108" fmla="*/ 10720000 w 11823056"/>
              <a:gd name="connsiteY108" fmla="*/ 388078 h 1088769"/>
              <a:gd name="connsiteX109" fmla="*/ 10900392 w 11823056"/>
              <a:gd name="connsiteY109" fmla="*/ 692983 h 1088769"/>
              <a:gd name="connsiteX110" fmla="*/ 10720000 w 11823056"/>
              <a:gd name="connsiteY110" fmla="*/ 997887 h 1088769"/>
              <a:gd name="connsiteX111" fmla="*/ 10720000 w 11823056"/>
              <a:gd name="connsiteY111" fmla="*/ 306324 h 1088769"/>
              <a:gd name="connsiteX112" fmla="*/ 10353271 w 11823056"/>
              <a:gd name="connsiteY112" fmla="*/ 692983 h 1088769"/>
              <a:gd name="connsiteX113" fmla="*/ 10720000 w 11823056"/>
              <a:gd name="connsiteY113" fmla="*/ 1079641 h 1088769"/>
              <a:gd name="connsiteX114" fmla="*/ 11086728 w 11823056"/>
              <a:gd name="connsiteY114" fmla="*/ 692983 h 1088769"/>
              <a:gd name="connsiteX115" fmla="*/ 10720000 w 11823056"/>
              <a:gd name="connsiteY115" fmla="*/ 306324 h 1088769"/>
              <a:gd name="connsiteX116" fmla="*/ 11585677 w 11823056"/>
              <a:gd name="connsiteY116" fmla="*/ 306324 h 1088769"/>
              <a:gd name="connsiteX117" fmla="*/ 11378226 w 11823056"/>
              <a:gd name="connsiteY117" fmla="*/ 414856 h 1088769"/>
              <a:gd name="connsiteX118" fmla="*/ 11369206 w 11823056"/>
              <a:gd name="connsiteY118" fmla="*/ 414856 h 1088769"/>
              <a:gd name="connsiteX119" fmla="*/ 11369206 w 11823056"/>
              <a:gd name="connsiteY119" fmla="*/ 321133 h 1088769"/>
              <a:gd name="connsiteX120" fmla="*/ 11191889 w 11823056"/>
              <a:gd name="connsiteY120" fmla="*/ 321133 h 1088769"/>
              <a:gd name="connsiteX121" fmla="*/ 11191889 w 11823056"/>
              <a:gd name="connsiteY121" fmla="*/ 1064832 h 1088769"/>
              <a:gd name="connsiteX122" fmla="*/ 11369206 w 11823056"/>
              <a:gd name="connsiteY122" fmla="*/ 1064832 h 1088769"/>
              <a:gd name="connsiteX123" fmla="*/ 11369206 w 11823056"/>
              <a:gd name="connsiteY123" fmla="*/ 584451 h 1088769"/>
              <a:gd name="connsiteX124" fmla="*/ 11518030 w 11823056"/>
              <a:gd name="connsiteY124" fmla="*/ 410393 h 1088769"/>
              <a:gd name="connsiteX125" fmla="*/ 11645739 w 11823056"/>
              <a:gd name="connsiteY125" fmla="*/ 556253 h 1088769"/>
              <a:gd name="connsiteX126" fmla="*/ 11645739 w 11823056"/>
              <a:gd name="connsiteY126" fmla="*/ 1064832 h 1088769"/>
              <a:gd name="connsiteX127" fmla="*/ 11823056 w 11823056"/>
              <a:gd name="connsiteY127" fmla="*/ 1064832 h 1088769"/>
              <a:gd name="connsiteX128" fmla="*/ 11823056 w 11823056"/>
              <a:gd name="connsiteY128" fmla="*/ 554630 h 1088769"/>
              <a:gd name="connsiteX129" fmla="*/ 11585677 w 11823056"/>
              <a:gd name="connsiteY129" fmla="*/ 306324 h 1088769"/>
              <a:gd name="connsiteX130" fmla="*/ 697379 w 11823056"/>
              <a:gd name="connsiteY130" fmla="*/ 23735 h 1088769"/>
              <a:gd name="connsiteX131" fmla="*/ 511042 w 11823056"/>
              <a:gd name="connsiteY131" fmla="*/ 23735 h 1088769"/>
              <a:gd name="connsiteX132" fmla="*/ 511042 w 11823056"/>
              <a:gd name="connsiteY132" fmla="*/ 792589 h 1088769"/>
              <a:gd name="connsiteX133" fmla="*/ 348690 w 11823056"/>
              <a:gd name="connsiteY133" fmla="*/ 991801 h 1088769"/>
              <a:gd name="connsiteX134" fmla="*/ 186337 w 11823056"/>
              <a:gd name="connsiteY134" fmla="*/ 777577 h 1088769"/>
              <a:gd name="connsiteX135" fmla="*/ 186337 w 11823056"/>
              <a:gd name="connsiteY135" fmla="*/ 634761 h 1088769"/>
              <a:gd name="connsiteX136" fmla="*/ 0 w 11823056"/>
              <a:gd name="connsiteY136" fmla="*/ 680811 h 1088769"/>
              <a:gd name="connsiteX137" fmla="*/ 0 w 11823056"/>
              <a:gd name="connsiteY137" fmla="*/ 744713 h 1088769"/>
              <a:gd name="connsiteX138" fmla="*/ 348690 w 11823056"/>
              <a:gd name="connsiteY138" fmla="*/ 1088364 h 1088769"/>
              <a:gd name="connsiteX139" fmla="*/ 697379 w 11823056"/>
              <a:gd name="connsiteY139" fmla="*/ 744713 h 1088769"/>
              <a:gd name="connsiteX140" fmla="*/ 697379 w 11823056"/>
              <a:gd name="connsiteY140" fmla="*/ 23735 h 1088769"/>
              <a:gd name="connsiteX141" fmla="*/ 1818474 w 11823056"/>
              <a:gd name="connsiteY141" fmla="*/ 23735 h 1088769"/>
              <a:gd name="connsiteX142" fmla="*/ 1641157 w 11823056"/>
              <a:gd name="connsiteY142" fmla="*/ 23735 h 1088769"/>
              <a:gd name="connsiteX143" fmla="*/ 1641157 w 11823056"/>
              <a:gd name="connsiteY143" fmla="*/ 1064832 h 1088769"/>
              <a:gd name="connsiteX144" fmla="*/ 1818474 w 11823056"/>
              <a:gd name="connsiteY144" fmla="*/ 1064832 h 1088769"/>
              <a:gd name="connsiteX145" fmla="*/ 1818474 w 11823056"/>
              <a:gd name="connsiteY145" fmla="*/ 584451 h 1088769"/>
              <a:gd name="connsiteX146" fmla="*/ 1967298 w 11823056"/>
              <a:gd name="connsiteY146" fmla="*/ 410393 h 1088769"/>
              <a:gd name="connsiteX147" fmla="*/ 2095007 w 11823056"/>
              <a:gd name="connsiteY147" fmla="*/ 556253 h 1088769"/>
              <a:gd name="connsiteX148" fmla="*/ 2095007 w 11823056"/>
              <a:gd name="connsiteY148" fmla="*/ 1064832 h 1088769"/>
              <a:gd name="connsiteX149" fmla="*/ 2272324 w 11823056"/>
              <a:gd name="connsiteY149" fmla="*/ 1064832 h 1088769"/>
              <a:gd name="connsiteX150" fmla="*/ 2272324 w 11823056"/>
              <a:gd name="connsiteY150" fmla="*/ 554630 h 1088769"/>
              <a:gd name="connsiteX151" fmla="*/ 2034945 w 11823056"/>
              <a:gd name="connsiteY151" fmla="*/ 306324 h 1088769"/>
              <a:gd name="connsiteX152" fmla="*/ 1827494 w 11823056"/>
              <a:gd name="connsiteY152" fmla="*/ 414856 h 1088769"/>
              <a:gd name="connsiteX153" fmla="*/ 1818474 w 11823056"/>
              <a:gd name="connsiteY153" fmla="*/ 414856 h 1088769"/>
              <a:gd name="connsiteX154" fmla="*/ 1818474 w 11823056"/>
              <a:gd name="connsiteY154" fmla="*/ 23735 h 1088769"/>
              <a:gd name="connsiteX155" fmla="*/ 7222855 w 11823056"/>
              <a:gd name="connsiteY155" fmla="*/ 23735 h 1088769"/>
              <a:gd name="connsiteX156" fmla="*/ 7036518 w 11823056"/>
              <a:gd name="connsiteY156" fmla="*/ 23735 h 1088769"/>
              <a:gd name="connsiteX157" fmla="*/ 7036518 w 11823056"/>
              <a:gd name="connsiteY157" fmla="*/ 792589 h 1088769"/>
              <a:gd name="connsiteX158" fmla="*/ 6874166 w 11823056"/>
              <a:gd name="connsiteY158" fmla="*/ 991801 h 1088769"/>
              <a:gd name="connsiteX159" fmla="*/ 6711813 w 11823056"/>
              <a:gd name="connsiteY159" fmla="*/ 777577 h 1088769"/>
              <a:gd name="connsiteX160" fmla="*/ 6711813 w 11823056"/>
              <a:gd name="connsiteY160" fmla="*/ 634761 h 1088769"/>
              <a:gd name="connsiteX161" fmla="*/ 6525476 w 11823056"/>
              <a:gd name="connsiteY161" fmla="*/ 680811 h 1088769"/>
              <a:gd name="connsiteX162" fmla="*/ 6525476 w 11823056"/>
              <a:gd name="connsiteY162" fmla="*/ 744713 h 1088769"/>
              <a:gd name="connsiteX163" fmla="*/ 6874166 w 11823056"/>
              <a:gd name="connsiteY163" fmla="*/ 1088364 h 1088769"/>
              <a:gd name="connsiteX164" fmla="*/ 7222855 w 11823056"/>
              <a:gd name="connsiteY164" fmla="*/ 744713 h 1088769"/>
              <a:gd name="connsiteX165" fmla="*/ 7222855 w 11823056"/>
              <a:gd name="connsiteY165" fmla="*/ 23735 h 1088769"/>
              <a:gd name="connsiteX166" fmla="*/ 8343950 w 11823056"/>
              <a:gd name="connsiteY166" fmla="*/ 23735 h 1088769"/>
              <a:gd name="connsiteX167" fmla="*/ 8166633 w 11823056"/>
              <a:gd name="connsiteY167" fmla="*/ 23735 h 1088769"/>
              <a:gd name="connsiteX168" fmla="*/ 8166633 w 11823056"/>
              <a:gd name="connsiteY168" fmla="*/ 1064832 h 1088769"/>
              <a:gd name="connsiteX169" fmla="*/ 8343950 w 11823056"/>
              <a:gd name="connsiteY169" fmla="*/ 1064832 h 1088769"/>
              <a:gd name="connsiteX170" fmla="*/ 8343950 w 11823056"/>
              <a:gd name="connsiteY170" fmla="*/ 584451 h 1088769"/>
              <a:gd name="connsiteX171" fmla="*/ 8492774 w 11823056"/>
              <a:gd name="connsiteY171" fmla="*/ 410393 h 1088769"/>
              <a:gd name="connsiteX172" fmla="*/ 8620483 w 11823056"/>
              <a:gd name="connsiteY172" fmla="*/ 556253 h 1088769"/>
              <a:gd name="connsiteX173" fmla="*/ 8620483 w 11823056"/>
              <a:gd name="connsiteY173" fmla="*/ 1064832 h 1088769"/>
              <a:gd name="connsiteX174" fmla="*/ 8797800 w 11823056"/>
              <a:gd name="connsiteY174" fmla="*/ 1064832 h 1088769"/>
              <a:gd name="connsiteX175" fmla="*/ 8797800 w 11823056"/>
              <a:gd name="connsiteY175" fmla="*/ 554630 h 1088769"/>
              <a:gd name="connsiteX176" fmla="*/ 8560421 w 11823056"/>
              <a:gd name="connsiteY176" fmla="*/ 306324 h 1088769"/>
              <a:gd name="connsiteX177" fmla="*/ 8352970 w 11823056"/>
              <a:gd name="connsiteY177" fmla="*/ 414856 h 1088769"/>
              <a:gd name="connsiteX178" fmla="*/ 8343950 w 11823056"/>
              <a:gd name="connsiteY178" fmla="*/ 414856 h 1088769"/>
              <a:gd name="connsiteX179" fmla="*/ 8343950 w 11823056"/>
              <a:gd name="connsiteY179" fmla="*/ 23735 h 1088769"/>
              <a:gd name="connsiteX180" fmla="*/ 5882214 w 11823056"/>
              <a:gd name="connsiteY180" fmla="*/ 980035 h 1088769"/>
              <a:gd name="connsiteX181" fmla="*/ 5649345 w 11823056"/>
              <a:gd name="connsiteY181" fmla="*/ 740656 h 1088769"/>
              <a:gd name="connsiteX182" fmla="*/ 5740976 w 11823056"/>
              <a:gd name="connsiteY182" fmla="*/ 551790 h 1088769"/>
              <a:gd name="connsiteX183" fmla="*/ 6080646 w 11823056"/>
              <a:gd name="connsiteY183" fmla="*/ 919176 h 1088769"/>
              <a:gd name="connsiteX184" fmla="*/ 5882214 w 11823056"/>
              <a:gd name="connsiteY184" fmla="*/ 980035 h 1088769"/>
              <a:gd name="connsiteX185" fmla="*/ 6212865 w 11823056"/>
              <a:gd name="connsiteY185" fmla="*/ 797052 h 1088769"/>
              <a:gd name="connsiteX186" fmla="*/ 5918293 w 11823056"/>
              <a:gd name="connsiteY186" fmla="*/ 475716 h 1088769"/>
              <a:gd name="connsiteX187" fmla="*/ 6064042 w 11823056"/>
              <a:gd name="connsiteY187" fmla="*/ 447518 h 1088769"/>
              <a:gd name="connsiteX188" fmla="*/ 6260833 w 11823056"/>
              <a:gd name="connsiteY188" fmla="*/ 638007 h 1088769"/>
              <a:gd name="connsiteX189" fmla="*/ 6212865 w 11823056"/>
              <a:gd name="connsiteY189" fmla="*/ 797052 h 1088769"/>
              <a:gd name="connsiteX190" fmla="*/ 5877705 w 11823056"/>
              <a:gd name="connsiteY190" fmla="*/ 432708 h 1088769"/>
              <a:gd name="connsiteX191" fmla="*/ 5813132 w 11823056"/>
              <a:gd name="connsiteY191" fmla="*/ 361300 h 1088769"/>
              <a:gd name="connsiteX192" fmla="*/ 5739541 w 11823056"/>
              <a:gd name="connsiteY192" fmla="*/ 214021 h 1088769"/>
              <a:gd name="connsiteX193" fmla="*/ 5882214 w 11823056"/>
              <a:gd name="connsiteY193" fmla="*/ 78711 h 1088769"/>
              <a:gd name="connsiteX194" fmla="*/ 6023453 w 11823056"/>
              <a:gd name="connsiteY194" fmla="*/ 221527 h 1088769"/>
              <a:gd name="connsiteX195" fmla="*/ 5877705 w 11823056"/>
              <a:gd name="connsiteY195" fmla="*/ 432708 h 1088769"/>
              <a:gd name="connsiteX196" fmla="*/ 5886724 w 11823056"/>
              <a:gd name="connsiteY196" fmla="*/ 0 h 1088769"/>
              <a:gd name="connsiteX197" fmla="*/ 5577188 w 11823056"/>
              <a:gd name="connsiteY197" fmla="*/ 257231 h 1088769"/>
              <a:gd name="connsiteX198" fmla="*/ 5697518 w 11823056"/>
              <a:gd name="connsiteY198" fmla="*/ 505537 h 1088769"/>
              <a:gd name="connsiteX199" fmla="*/ 5698952 w 11823056"/>
              <a:gd name="connsiteY199" fmla="*/ 508580 h 1088769"/>
              <a:gd name="connsiteX200" fmla="*/ 5484122 w 11823056"/>
              <a:gd name="connsiteY200" fmla="*/ 807601 h 1088769"/>
              <a:gd name="connsiteX201" fmla="*/ 5786279 w 11823056"/>
              <a:gd name="connsiteY201" fmla="*/ 1088770 h 1088769"/>
              <a:gd name="connsiteX202" fmla="*/ 6125949 w 11823056"/>
              <a:gd name="connsiteY202" fmla="*/ 968269 h 1088769"/>
              <a:gd name="connsiteX203" fmla="*/ 6216145 w 11823056"/>
              <a:gd name="connsiteY203" fmla="*/ 1065035 h 1088769"/>
              <a:gd name="connsiteX204" fmla="*/ 6452089 w 11823056"/>
              <a:gd name="connsiteY204" fmla="*/ 1065035 h 1088769"/>
              <a:gd name="connsiteX205" fmla="*/ 6452089 w 11823056"/>
              <a:gd name="connsiteY205" fmla="*/ 1057529 h 1088769"/>
              <a:gd name="connsiteX206" fmla="*/ 6259808 w 11823056"/>
              <a:gd name="connsiteY206" fmla="*/ 847768 h 1088769"/>
              <a:gd name="connsiteX207" fmla="*/ 6387517 w 11823056"/>
              <a:gd name="connsiteY207" fmla="*/ 557673 h 1088769"/>
              <a:gd name="connsiteX208" fmla="*/ 6190726 w 11823056"/>
              <a:gd name="connsiteY208" fmla="*/ 368806 h 1088769"/>
              <a:gd name="connsiteX209" fmla="*/ 6010334 w 11823056"/>
              <a:gd name="connsiteY209" fmla="*/ 404510 h 1088769"/>
              <a:gd name="connsiteX210" fmla="*/ 6007259 w 11823056"/>
              <a:gd name="connsiteY210" fmla="*/ 398627 h 1088769"/>
              <a:gd name="connsiteX211" fmla="*/ 6169612 w 11823056"/>
              <a:gd name="connsiteY211" fmla="*/ 202255 h 1088769"/>
              <a:gd name="connsiteX212" fmla="*/ 5886724 w 11823056"/>
              <a:gd name="connsiteY212" fmla="*/ 0 h 1088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11823056" h="1088769">
                <a:moveTo>
                  <a:pt x="1169268" y="997887"/>
                </a:moveTo>
                <a:cubicBezTo>
                  <a:pt x="1053448" y="997887"/>
                  <a:pt x="988876" y="889355"/>
                  <a:pt x="988876" y="692983"/>
                </a:cubicBezTo>
                <a:cubicBezTo>
                  <a:pt x="988876" y="493568"/>
                  <a:pt x="1053448" y="388078"/>
                  <a:pt x="1169268" y="388078"/>
                </a:cubicBezTo>
                <a:cubicBezTo>
                  <a:pt x="1285088" y="388078"/>
                  <a:pt x="1349660" y="495191"/>
                  <a:pt x="1349660" y="692983"/>
                </a:cubicBezTo>
                <a:cubicBezTo>
                  <a:pt x="1349455" y="892398"/>
                  <a:pt x="1284883" y="997887"/>
                  <a:pt x="1169268" y="997887"/>
                </a:cubicBezTo>
                <a:moveTo>
                  <a:pt x="1169268" y="306324"/>
                </a:moveTo>
                <a:cubicBezTo>
                  <a:pt x="933324" y="306324"/>
                  <a:pt x="802539" y="480381"/>
                  <a:pt x="802539" y="692983"/>
                </a:cubicBezTo>
                <a:cubicBezTo>
                  <a:pt x="802539" y="905584"/>
                  <a:pt x="933324" y="1079641"/>
                  <a:pt x="1169268" y="1079641"/>
                </a:cubicBezTo>
                <a:cubicBezTo>
                  <a:pt x="1405213" y="1079641"/>
                  <a:pt x="1535997" y="905584"/>
                  <a:pt x="1535997" y="692983"/>
                </a:cubicBezTo>
                <a:cubicBezTo>
                  <a:pt x="1535997" y="480381"/>
                  <a:pt x="1405213" y="306324"/>
                  <a:pt x="1169268" y="306324"/>
                </a:cubicBezTo>
                <a:moveTo>
                  <a:pt x="2808786" y="306324"/>
                </a:moveTo>
                <a:cubicBezTo>
                  <a:pt x="2697476" y="306324"/>
                  <a:pt x="2635978" y="353997"/>
                  <a:pt x="2601335" y="414856"/>
                </a:cubicBezTo>
                <a:lnTo>
                  <a:pt x="2592315" y="414856"/>
                </a:lnTo>
                <a:lnTo>
                  <a:pt x="2592315" y="321133"/>
                </a:lnTo>
                <a:lnTo>
                  <a:pt x="2414998" y="321133"/>
                </a:lnTo>
                <a:lnTo>
                  <a:pt x="2414998" y="1064832"/>
                </a:lnTo>
                <a:lnTo>
                  <a:pt x="2592315" y="1064832"/>
                </a:lnTo>
                <a:lnTo>
                  <a:pt x="2592315" y="584451"/>
                </a:lnTo>
                <a:cubicBezTo>
                  <a:pt x="2592315" y="474498"/>
                  <a:pt x="2649508" y="410393"/>
                  <a:pt x="2741139" y="410393"/>
                </a:cubicBezTo>
                <a:cubicBezTo>
                  <a:pt x="2829900" y="410393"/>
                  <a:pt x="2868848" y="468413"/>
                  <a:pt x="2868848" y="556253"/>
                </a:cubicBezTo>
                <a:lnTo>
                  <a:pt x="2868848" y="1064832"/>
                </a:lnTo>
                <a:lnTo>
                  <a:pt x="3046165" y="1064832"/>
                </a:lnTo>
                <a:lnTo>
                  <a:pt x="3046165" y="554630"/>
                </a:lnTo>
                <a:cubicBezTo>
                  <a:pt x="3046370" y="401467"/>
                  <a:pt x="2965194" y="306324"/>
                  <a:pt x="2808786" y="306324"/>
                </a:cubicBezTo>
                <a:moveTo>
                  <a:pt x="3448972" y="306324"/>
                </a:moveTo>
                <a:cubicBezTo>
                  <a:pt x="3285185" y="306324"/>
                  <a:pt x="3161985" y="374689"/>
                  <a:pt x="3161985" y="520548"/>
                </a:cubicBezTo>
                <a:cubicBezTo>
                  <a:pt x="3161985" y="644093"/>
                  <a:pt x="3247671" y="711038"/>
                  <a:pt x="3343812" y="734773"/>
                </a:cubicBezTo>
                <a:lnTo>
                  <a:pt x="3494070" y="771897"/>
                </a:lnTo>
                <a:cubicBezTo>
                  <a:pt x="3573812" y="791169"/>
                  <a:pt x="3609890" y="819570"/>
                  <a:pt x="3609890" y="882052"/>
                </a:cubicBezTo>
                <a:cubicBezTo>
                  <a:pt x="3609890" y="957923"/>
                  <a:pt x="3555773" y="1001133"/>
                  <a:pt x="3461067" y="1001133"/>
                </a:cubicBezTo>
                <a:cubicBezTo>
                  <a:pt x="3358776" y="1001133"/>
                  <a:pt x="3306299" y="952040"/>
                  <a:pt x="3289694" y="828699"/>
                </a:cubicBezTo>
                <a:lnTo>
                  <a:pt x="3130416" y="873329"/>
                </a:lnTo>
                <a:cubicBezTo>
                  <a:pt x="3139436" y="1001336"/>
                  <a:pt x="3259766" y="1080047"/>
                  <a:pt x="3441593" y="1080047"/>
                </a:cubicBezTo>
                <a:cubicBezTo>
                  <a:pt x="3644534" y="1080047"/>
                  <a:pt x="3754204" y="986324"/>
                  <a:pt x="3754204" y="837625"/>
                </a:cubicBezTo>
                <a:cubicBezTo>
                  <a:pt x="3754204" y="697851"/>
                  <a:pt x="3656423" y="639832"/>
                  <a:pt x="3554338" y="614474"/>
                </a:cubicBezTo>
                <a:lnTo>
                  <a:pt x="3410024" y="578770"/>
                </a:lnTo>
                <a:cubicBezTo>
                  <a:pt x="3337867" y="560918"/>
                  <a:pt x="3306299" y="528257"/>
                  <a:pt x="3306299" y="480584"/>
                </a:cubicBezTo>
                <a:cubicBezTo>
                  <a:pt x="3306299" y="421145"/>
                  <a:pt x="3357341" y="385441"/>
                  <a:pt x="3434008" y="385441"/>
                </a:cubicBezTo>
                <a:cubicBezTo>
                  <a:pt x="3524204" y="385441"/>
                  <a:pt x="3579756" y="434534"/>
                  <a:pt x="3587341" y="528257"/>
                </a:cubicBezTo>
                <a:lnTo>
                  <a:pt x="3737599" y="483627"/>
                </a:lnTo>
                <a:cubicBezTo>
                  <a:pt x="3719560" y="379152"/>
                  <a:pt x="3615835" y="306324"/>
                  <a:pt x="3448972" y="306324"/>
                </a:cubicBezTo>
                <a:moveTo>
                  <a:pt x="4194524" y="997887"/>
                </a:moveTo>
                <a:cubicBezTo>
                  <a:pt x="4078704" y="997887"/>
                  <a:pt x="4014132" y="889355"/>
                  <a:pt x="4014132" y="692983"/>
                </a:cubicBezTo>
                <a:cubicBezTo>
                  <a:pt x="4014132" y="493568"/>
                  <a:pt x="4078704" y="388078"/>
                  <a:pt x="4194524" y="388078"/>
                </a:cubicBezTo>
                <a:cubicBezTo>
                  <a:pt x="4310344" y="388078"/>
                  <a:pt x="4374916" y="495191"/>
                  <a:pt x="4374916" y="692983"/>
                </a:cubicBezTo>
                <a:cubicBezTo>
                  <a:pt x="4374916" y="892398"/>
                  <a:pt x="4310139" y="997887"/>
                  <a:pt x="4194524" y="997887"/>
                </a:cubicBezTo>
                <a:moveTo>
                  <a:pt x="4194524" y="306324"/>
                </a:moveTo>
                <a:cubicBezTo>
                  <a:pt x="3958580" y="306324"/>
                  <a:pt x="3827796" y="480381"/>
                  <a:pt x="3827796" y="692983"/>
                </a:cubicBezTo>
                <a:cubicBezTo>
                  <a:pt x="3827796" y="905584"/>
                  <a:pt x="3958580" y="1079641"/>
                  <a:pt x="4194524" y="1079641"/>
                </a:cubicBezTo>
                <a:cubicBezTo>
                  <a:pt x="4430469" y="1079641"/>
                  <a:pt x="4561253" y="905584"/>
                  <a:pt x="4561253" y="692983"/>
                </a:cubicBezTo>
                <a:cubicBezTo>
                  <a:pt x="4561253" y="480381"/>
                  <a:pt x="4430469" y="306324"/>
                  <a:pt x="4194524" y="306324"/>
                </a:cubicBezTo>
                <a:moveTo>
                  <a:pt x="5060201" y="306324"/>
                </a:moveTo>
                <a:cubicBezTo>
                  <a:pt x="4948891" y="306324"/>
                  <a:pt x="4887394" y="353997"/>
                  <a:pt x="4852750" y="414856"/>
                </a:cubicBezTo>
                <a:lnTo>
                  <a:pt x="4843731" y="414856"/>
                </a:lnTo>
                <a:lnTo>
                  <a:pt x="4843731" y="321133"/>
                </a:lnTo>
                <a:lnTo>
                  <a:pt x="4666414" y="321133"/>
                </a:lnTo>
                <a:lnTo>
                  <a:pt x="4666414" y="1064832"/>
                </a:lnTo>
                <a:lnTo>
                  <a:pt x="4843731" y="1064832"/>
                </a:lnTo>
                <a:lnTo>
                  <a:pt x="4843731" y="584451"/>
                </a:lnTo>
                <a:cubicBezTo>
                  <a:pt x="4843731" y="474498"/>
                  <a:pt x="4900923" y="410393"/>
                  <a:pt x="4992554" y="410393"/>
                </a:cubicBezTo>
                <a:cubicBezTo>
                  <a:pt x="5081315" y="410393"/>
                  <a:pt x="5120263" y="468413"/>
                  <a:pt x="5120263" y="556253"/>
                </a:cubicBezTo>
                <a:lnTo>
                  <a:pt x="5120263" y="1064832"/>
                </a:lnTo>
                <a:lnTo>
                  <a:pt x="5297580" y="1064832"/>
                </a:lnTo>
                <a:lnTo>
                  <a:pt x="5297580" y="554630"/>
                </a:lnTo>
                <a:cubicBezTo>
                  <a:pt x="5297580" y="401467"/>
                  <a:pt x="5216404" y="306324"/>
                  <a:pt x="5060201" y="306324"/>
                </a:cubicBezTo>
                <a:moveTo>
                  <a:pt x="7694744" y="997887"/>
                </a:moveTo>
                <a:cubicBezTo>
                  <a:pt x="7578925" y="997887"/>
                  <a:pt x="7514353" y="889355"/>
                  <a:pt x="7514353" y="692983"/>
                </a:cubicBezTo>
                <a:cubicBezTo>
                  <a:pt x="7514353" y="493568"/>
                  <a:pt x="7578925" y="388078"/>
                  <a:pt x="7694744" y="388078"/>
                </a:cubicBezTo>
                <a:cubicBezTo>
                  <a:pt x="7810564" y="388078"/>
                  <a:pt x="7875136" y="495191"/>
                  <a:pt x="7875136" y="692983"/>
                </a:cubicBezTo>
                <a:cubicBezTo>
                  <a:pt x="7875136" y="892398"/>
                  <a:pt x="7810359" y="997887"/>
                  <a:pt x="7694744" y="997887"/>
                </a:cubicBezTo>
                <a:moveTo>
                  <a:pt x="7694744" y="306324"/>
                </a:moveTo>
                <a:cubicBezTo>
                  <a:pt x="7458800" y="306324"/>
                  <a:pt x="7328015" y="480381"/>
                  <a:pt x="7328015" y="692983"/>
                </a:cubicBezTo>
                <a:cubicBezTo>
                  <a:pt x="7328015" y="905584"/>
                  <a:pt x="7458800" y="1079641"/>
                  <a:pt x="7694744" y="1079641"/>
                </a:cubicBezTo>
                <a:cubicBezTo>
                  <a:pt x="7930689" y="1079641"/>
                  <a:pt x="8061473" y="905584"/>
                  <a:pt x="8061473" y="692983"/>
                </a:cubicBezTo>
                <a:cubicBezTo>
                  <a:pt x="8061473" y="480381"/>
                  <a:pt x="7930689" y="306324"/>
                  <a:pt x="7694744" y="306324"/>
                </a:cubicBezTo>
                <a:moveTo>
                  <a:pt x="9334262" y="306324"/>
                </a:moveTo>
                <a:cubicBezTo>
                  <a:pt x="9222951" y="306324"/>
                  <a:pt x="9161454" y="353997"/>
                  <a:pt x="9126810" y="414856"/>
                </a:cubicBezTo>
                <a:lnTo>
                  <a:pt x="9117791" y="414856"/>
                </a:lnTo>
                <a:lnTo>
                  <a:pt x="9117791" y="321133"/>
                </a:lnTo>
                <a:lnTo>
                  <a:pt x="8940474" y="321133"/>
                </a:lnTo>
                <a:lnTo>
                  <a:pt x="8940474" y="1064832"/>
                </a:lnTo>
                <a:lnTo>
                  <a:pt x="9117791" y="1064832"/>
                </a:lnTo>
                <a:lnTo>
                  <a:pt x="9117791" y="584451"/>
                </a:lnTo>
                <a:cubicBezTo>
                  <a:pt x="9117791" y="474498"/>
                  <a:pt x="9174983" y="410393"/>
                  <a:pt x="9266614" y="410393"/>
                </a:cubicBezTo>
                <a:cubicBezTo>
                  <a:pt x="9355376" y="410393"/>
                  <a:pt x="9394324" y="468413"/>
                  <a:pt x="9394324" y="556253"/>
                </a:cubicBezTo>
                <a:lnTo>
                  <a:pt x="9394324" y="1064832"/>
                </a:lnTo>
                <a:lnTo>
                  <a:pt x="9571641" y="1064832"/>
                </a:lnTo>
                <a:lnTo>
                  <a:pt x="9571641" y="554630"/>
                </a:lnTo>
                <a:cubicBezTo>
                  <a:pt x="9571846" y="401467"/>
                  <a:pt x="9490669" y="306324"/>
                  <a:pt x="9334262" y="306324"/>
                </a:cubicBezTo>
                <a:moveTo>
                  <a:pt x="9974653" y="306324"/>
                </a:moveTo>
                <a:cubicBezTo>
                  <a:pt x="9810865" y="306324"/>
                  <a:pt x="9687666" y="374689"/>
                  <a:pt x="9687666" y="520548"/>
                </a:cubicBezTo>
                <a:cubicBezTo>
                  <a:pt x="9687666" y="644093"/>
                  <a:pt x="9773352" y="711038"/>
                  <a:pt x="9869493" y="734773"/>
                </a:cubicBezTo>
                <a:lnTo>
                  <a:pt x="10019751" y="771897"/>
                </a:lnTo>
                <a:cubicBezTo>
                  <a:pt x="10099492" y="791169"/>
                  <a:pt x="10135571" y="819570"/>
                  <a:pt x="10135571" y="882052"/>
                </a:cubicBezTo>
                <a:cubicBezTo>
                  <a:pt x="10135571" y="957923"/>
                  <a:pt x="10081453" y="1001133"/>
                  <a:pt x="9986747" y="1001133"/>
                </a:cubicBezTo>
                <a:cubicBezTo>
                  <a:pt x="9884457" y="1001133"/>
                  <a:pt x="9831980" y="952040"/>
                  <a:pt x="9815375" y="828699"/>
                </a:cubicBezTo>
                <a:lnTo>
                  <a:pt x="9656097" y="873329"/>
                </a:lnTo>
                <a:cubicBezTo>
                  <a:pt x="9665117" y="1001336"/>
                  <a:pt x="9785446" y="1080047"/>
                  <a:pt x="9967273" y="1080047"/>
                </a:cubicBezTo>
                <a:cubicBezTo>
                  <a:pt x="10170215" y="1080047"/>
                  <a:pt x="10279884" y="986324"/>
                  <a:pt x="10279884" y="837625"/>
                </a:cubicBezTo>
                <a:cubicBezTo>
                  <a:pt x="10279884" y="697851"/>
                  <a:pt x="10182104" y="639832"/>
                  <a:pt x="10080018" y="614474"/>
                </a:cubicBezTo>
                <a:lnTo>
                  <a:pt x="9935705" y="578770"/>
                </a:lnTo>
                <a:cubicBezTo>
                  <a:pt x="9863548" y="560918"/>
                  <a:pt x="9831980" y="528257"/>
                  <a:pt x="9831980" y="480584"/>
                </a:cubicBezTo>
                <a:cubicBezTo>
                  <a:pt x="9831980" y="421145"/>
                  <a:pt x="9883022" y="385441"/>
                  <a:pt x="9959688" y="385441"/>
                </a:cubicBezTo>
                <a:cubicBezTo>
                  <a:pt x="10049884" y="385441"/>
                  <a:pt x="10105437" y="434534"/>
                  <a:pt x="10113022" y="528257"/>
                </a:cubicBezTo>
                <a:lnTo>
                  <a:pt x="10263280" y="483627"/>
                </a:lnTo>
                <a:cubicBezTo>
                  <a:pt x="10245036" y="379152"/>
                  <a:pt x="10141311" y="306324"/>
                  <a:pt x="9974653" y="306324"/>
                </a:cubicBezTo>
                <a:moveTo>
                  <a:pt x="10720000" y="997887"/>
                </a:moveTo>
                <a:cubicBezTo>
                  <a:pt x="10604180" y="997887"/>
                  <a:pt x="10539607" y="889355"/>
                  <a:pt x="10539607" y="692983"/>
                </a:cubicBezTo>
                <a:cubicBezTo>
                  <a:pt x="10539607" y="493568"/>
                  <a:pt x="10604180" y="388078"/>
                  <a:pt x="10720000" y="388078"/>
                </a:cubicBezTo>
                <a:cubicBezTo>
                  <a:pt x="10835819" y="388078"/>
                  <a:pt x="10900392" y="495191"/>
                  <a:pt x="10900392" y="692983"/>
                </a:cubicBezTo>
                <a:cubicBezTo>
                  <a:pt x="10900392" y="892398"/>
                  <a:pt x="10835614" y="997887"/>
                  <a:pt x="10720000" y="997887"/>
                </a:cubicBezTo>
                <a:moveTo>
                  <a:pt x="10720000" y="306324"/>
                </a:moveTo>
                <a:cubicBezTo>
                  <a:pt x="10484056" y="306324"/>
                  <a:pt x="10353271" y="480381"/>
                  <a:pt x="10353271" y="692983"/>
                </a:cubicBezTo>
                <a:cubicBezTo>
                  <a:pt x="10353271" y="905584"/>
                  <a:pt x="10484056" y="1079641"/>
                  <a:pt x="10720000" y="1079641"/>
                </a:cubicBezTo>
                <a:cubicBezTo>
                  <a:pt x="10955945" y="1079641"/>
                  <a:pt x="11086728" y="905584"/>
                  <a:pt x="11086728" y="692983"/>
                </a:cubicBezTo>
                <a:cubicBezTo>
                  <a:pt x="11086728" y="480381"/>
                  <a:pt x="10955945" y="306324"/>
                  <a:pt x="10720000" y="306324"/>
                </a:cubicBezTo>
                <a:moveTo>
                  <a:pt x="11585677" y="306324"/>
                </a:moveTo>
                <a:cubicBezTo>
                  <a:pt x="11474367" y="306324"/>
                  <a:pt x="11412869" y="353997"/>
                  <a:pt x="11378226" y="414856"/>
                </a:cubicBezTo>
                <a:lnTo>
                  <a:pt x="11369206" y="414856"/>
                </a:lnTo>
                <a:lnTo>
                  <a:pt x="11369206" y="321133"/>
                </a:lnTo>
                <a:lnTo>
                  <a:pt x="11191889" y="321133"/>
                </a:lnTo>
                <a:lnTo>
                  <a:pt x="11191889" y="1064832"/>
                </a:lnTo>
                <a:lnTo>
                  <a:pt x="11369206" y="1064832"/>
                </a:lnTo>
                <a:lnTo>
                  <a:pt x="11369206" y="584451"/>
                </a:lnTo>
                <a:cubicBezTo>
                  <a:pt x="11369206" y="474498"/>
                  <a:pt x="11426398" y="410393"/>
                  <a:pt x="11518030" y="410393"/>
                </a:cubicBezTo>
                <a:cubicBezTo>
                  <a:pt x="11606791" y="410393"/>
                  <a:pt x="11645739" y="468413"/>
                  <a:pt x="11645739" y="556253"/>
                </a:cubicBezTo>
                <a:lnTo>
                  <a:pt x="11645739" y="1064832"/>
                </a:lnTo>
                <a:lnTo>
                  <a:pt x="11823056" y="1064832"/>
                </a:lnTo>
                <a:lnTo>
                  <a:pt x="11823056" y="554630"/>
                </a:lnTo>
                <a:cubicBezTo>
                  <a:pt x="11823056" y="401467"/>
                  <a:pt x="11741880" y="306324"/>
                  <a:pt x="11585677" y="306324"/>
                </a:cubicBezTo>
                <a:moveTo>
                  <a:pt x="697379" y="23735"/>
                </a:moveTo>
                <a:lnTo>
                  <a:pt x="511042" y="23735"/>
                </a:lnTo>
                <a:lnTo>
                  <a:pt x="511042" y="792589"/>
                </a:lnTo>
                <a:cubicBezTo>
                  <a:pt x="511042" y="917553"/>
                  <a:pt x="462869" y="991801"/>
                  <a:pt x="348690" y="991801"/>
                </a:cubicBezTo>
                <a:cubicBezTo>
                  <a:pt x="235945" y="991801"/>
                  <a:pt x="186337" y="912887"/>
                  <a:pt x="186337" y="777577"/>
                </a:cubicBezTo>
                <a:lnTo>
                  <a:pt x="186337" y="634761"/>
                </a:lnTo>
                <a:lnTo>
                  <a:pt x="0" y="680811"/>
                </a:lnTo>
                <a:lnTo>
                  <a:pt x="0" y="744713"/>
                </a:lnTo>
                <a:cubicBezTo>
                  <a:pt x="0" y="939462"/>
                  <a:pt x="97781" y="1088364"/>
                  <a:pt x="348690" y="1088364"/>
                </a:cubicBezTo>
                <a:cubicBezTo>
                  <a:pt x="599598" y="1088364"/>
                  <a:pt x="697379" y="939665"/>
                  <a:pt x="697379" y="744713"/>
                </a:cubicBezTo>
                <a:lnTo>
                  <a:pt x="697379" y="23735"/>
                </a:lnTo>
                <a:moveTo>
                  <a:pt x="1818474" y="23735"/>
                </a:moveTo>
                <a:lnTo>
                  <a:pt x="1641157" y="23735"/>
                </a:lnTo>
                <a:lnTo>
                  <a:pt x="1641157" y="1064832"/>
                </a:lnTo>
                <a:lnTo>
                  <a:pt x="1818474" y="1064832"/>
                </a:lnTo>
                <a:lnTo>
                  <a:pt x="1818474" y="584451"/>
                </a:lnTo>
                <a:cubicBezTo>
                  <a:pt x="1818474" y="474498"/>
                  <a:pt x="1875667" y="410393"/>
                  <a:pt x="1967298" y="410393"/>
                </a:cubicBezTo>
                <a:cubicBezTo>
                  <a:pt x="2056059" y="410393"/>
                  <a:pt x="2095007" y="468413"/>
                  <a:pt x="2095007" y="556253"/>
                </a:cubicBezTo>
                <a:lnTo>
                  <a:pt x="2095007" y="1064832"/>
                </a:lnTo>
                <a:lnTo>
                  <a:pt x="2272324" y="1064832"/>
                </a:lnTo>
                <a:lnTo>
                  <a:pt x="2272324" y="554630"/>
                </a:lnTo>
                <a:cubicBezTo>
                  <a:pt x="2272324" y="401467"/>
                  <a:pt x="2191148" y="306324"/>
                  <a:pt x="2034945" y="306324"/>
                </a:cubicBezTo>
                <a:cubicBezTo>
                  <a:pt x="1923635" y="306324"/>
                  <a:pt x="1862138" y="353997"/>
                  <a:pt x="1827494" y="414856"/>
                </a:cubicBezTo>
                <a:lnTo>
                  <a:pt x="1818474" y="414856"/>
                </a:lnTo>
                <a:lnTo>
                  <a:pt x="1818474" y="23735"/>
                </a:lnTo>
                <a:moveTo>
                  <a:pt x="7222855" y="23735"/>
                </a:moveTo>
                <a:lnTo>
                  <a:pt x="7036518" y="23735"/>
                </a:lnTo>
                <a:lnTo>
                  <a:pt x="7036518" y="792589"/>
                </a:lnTo>
                <a:cubicBezTo>
                  <a:pt x="7036518" y="917553"/>
                  <a:pt x="6988346" y="991801"/>
                  <a:pt x="6874166" y="991801"/>
                </a:cubicBezTo>
                <a:cubicBezTo>
                  <a:pt x="6761421" y="991801"/>
                  <a:pt x="6711813" y="912887"/>
                  <a:pt x="6711813" y="777577"/>
                </a:cubicBezTo>
                <a:lnTo>
                  <a:pt x="6711813" y="634761"/>
                </a:lnTo>
                <a:lnTo>
                  <a:pt x="6525476" y="680811"/>
                </a:lnTo>
                <a:lnTo>
                  <a:pt x="6525476" y="744713"/>
                </a:lnTo>
                <a:cubicBezTo>
                  <a:pt x="6525476" y="939462"/>
                  <a:pt x="6623257" y="1088364"/>
                  <a:pt x="6874166" y="1088364"/>
                </a:cubicBezTo>
                <a:cubicBezTo>
                  <a:pt x="7125074" y="1088364"/>
                  <a:pt x="7222855" y="939665"/>
                  <a:pt x="7222855" y="744713"/>
                </a:cubicBezTo>
                <a:lnTo>
                  <a:pt x="7222855" y="23735"/>
                </a:lnTo>
                <a:moveTo>
                  <a:pt x="8343950" y="23735"/>
                </a:moveTo>
                <a:lnTo>
                  <a:pt x="8166633" y="23735"/>
                </a:lnTo>
                <a:lnTo>
                  <a:pt x="8166633" y="1064832"/>
                </a:lnTo>
                <a:lnTo>
                  <a:pt x="8343950" y="1064832"/>
                </a:lnTo>
                <a:lnTo>
                  <a:pt x="8343950" y="584451"/>
                </a:lnTo>
                <a:cubicBezTo>
                  <a:pt x="8343950" y="474498"/>
                  <a:pt x="8401143" y="410393"/>
                  <a:pt x="8492774" y="410393"/>
                </a:cubicBezTo>
                <a:cubicBezTo>
                  <a:pt x="8581535" y="410393"/>
                  <a:pt x="8620483" y="468413"/>
                  <a:pt x="8620483" y="556253"/>
                </a:cubicBezTo>
                <a:lnTo>
                  <a:pt x="8620483" y="1064832"/>
                </a:lnTo>
                <a:lnTo>
                  <a:pt x="8797800" y="1064832"/>
                </a:lnTo>
                <a:lnTo>
                  <a:pt x="8797800" y="554630"/>
                </a:lnTo>
                <a:cubicBezTo>
                  <a:pt x="8797800" y="401467"/>
                  <a:pt x="8716624" y="306324"/>
                  <a:pt x="8560421" y="306324"/>
                </a:cubicBezTo>
                <a:cubicBezTo>
                  <a:pt x="8449110" y="306324"/>
                  <a:pt x="8387613" y="353997"/>
                  <a:pt x="8352970" y="414856"/>
                </a:cubicBezTo>
                <a:lnTo>
                  <a:pt x="8343950" y="414856"/>
                </a:lnTo>
                <a:lnTo>
                  <a:pt x="8343950" y="23735"/>
                </a:lnTo>
                <a:moveTo>
                  <a:pt x="5882214" y="980035"/>
                </a:moveTo>
                <a:cubicBezTo>
                  <a:pt x="5737901" y="980035"/>
                  <a:pt x="5649345" y="863997"/>
                  <a:pt x="5649345" y="740656"/>
                </a:cubicBezTo>
                <a:cubicBezTo>
                  <a:pt x="5649345" y="663365"/>
                  <a:pt x="5683988" y="591957"/>
                  <a:pt x="5740976" y="551790"/>
                </a:cubicBezTo>
                <a:lnTo>
                  <a:pt x="6080646" y="919176"/>
                </a:lnTo>
                <a:cubicBezTo>
                  <a:pt x="6017508" y="956300"/>
                  <a:pt x="5946787" y="980035"/>
                  <a:pt x="5882214" y="980035"/>
                </a:cubicBezTo>
                <a:moveTo>
                  <a:pt x="6212865" y="797052"/>
                </a:moveTo>
                <a:lnTo>
                  <a:pt x="5918293" y="475716"/>
                </a:lnTo>
                <a:cubicBezTo>
                  <a:pt x="5970976" y="454821"/>
                  <a:pt x="6022018" y="447518"/>
                  <a:pt x="6064042" y="447518"/>
                </a:cubicBezTo>
                <a:cubicBezTo>
                  <a:pt x="6185806" y="447518"/>
                  <a:pt x="6260833" y="517506"/>
                  <a:pt x="6260833" y="638007"/>
                </a:cubicBezTo>
                <a:cubicBezTo>
                  <a:pt x="6261038" y="691563"/>
                  <a:pt x="6245869" y="746539"/>
                  <a:pt x="6212865" y="797052"/>
                </a:cubicBezTo>
                <a:moveTo>
                  <a:pt x="5877705" y="432708"/>
                </a:moveTo>
                <a:lnTo>
                  <a:pt x="5813132" y="361300"/>
                </a:lnTo>
                <a:cubicBezTo>
                  <a:pt x="5755940" y="298818"/>
                  <a:pt x="5739541" y="260071"/>
                  <a:pt x="5739541" y="214021"/>
                </a:cubicBezTo>
                <a:cubicBezTo>
                  <a:pt x="5739541" y="127804"/>
                  <a:pt x="5795093" y="78711"/>
                  <a:pt x="5882214" y="78711"/>
                </a:cubicBezTo>
                <a:cubicBezTo>
                  <a:pt x="5970976" y="78711"/>
                  <a:pt x="6023453" y="129224"/>
                  <a:pt x="6023453" y="221527"/>
                </a:cubicBezTo>
                <a:cubicBezTo>
                  <a:pt x="6023453" y="306324"/>
                  <a:pt x="5981430" y="386658"/>
                  <a:pt x="5877705" y="432708"/>
                </a:cubicBezTo>
                <a:moveTo>
                  <a:pt x="5886724" y="0"/>
                </a:moveTo>
                <a:cubicBezTo>
                  <a:pt x="5679273" y="0"/>
                  <a:pt x="5577188" y="114618"/>
                  <a:pt x="5577188" y="257231"/>
                </a:cubicBezTo>
                <a:cubicBezTo>
                  <a:pt x="5577188" y="334522"/>
                  <a:pt x="5610192" y="412016"/>
                  <a:pt x="5697518" y="505537"/>
                </a:cubicBezTo>
                <a:lnTo>
                  <a:pt x="5698952" y="508580"/>
                </a:lnTo>
                <a:cubicBezTo>
                  <a:pt x="5551769" y="578568"/>
                  <a:pt x="5484122" y="691563"/>
                  <a:pt x="5484122" y="807601"/>
                </a:cubicBezTo>
                <a:cubicBezTo>
                  <a:pt x="5484122" y="960763"/>
                  <a:pt x="5602812" y="1088770"/>
                  <a:pt x="5786279" y="1088770"/>
                </a:cubicBezTo>
                <a:cubicBezTo>
                  <a:pt x="5891439" y="1088770"/>
                  <a:pt x="6014639" y="1045560"/>
                  <a:pt x="6125949" y="968269"/>
                </a:cubicBezTo>
                <a:lnTo>
                  <a:pt x="6216145" y="1065035"/>
                </a:lnTo>
                <a:lnTo>
                  <a:pt x="6452089" y="1065035"/>
                </a:lnTo>
                <a:lnTo>
                  <a:pt x="6452089" y="1057529"/>
                </a:lnTo>
                <a:lnTo>
                  <a:pt x="6259808" y="847768"/>
                </a:lnTo>
                <a:cubicBezTo>
                  <a:pt x="6340984" y="752625"/>
                  <a:pt x="6387517" y="648556"/>
                  <a:pt x="6387517" y="557673"/>
                </a:cubicBezTo>
                <a:cubicBezTo>
                  <a:pt x="6387517" y="444677"/>
                  <a:pt x="6310850" y="368806"/>
                  <a:pt x="6190726" y="368806"/>
                </a:cubicBezTo>
                <a:cubicBezTo>
                  <a:pt x="6127588" y="368806"/>
                  <a:pt x="6056867" y="386658"/>
                  <a:pt x="6010334" y="404510"/>
                </a:cubicBezTo>
                <a:lnTo>
                  <a:pt x="6007259" y="398627"/>
                </a:lnTo>
                <a:cubicBezTo>
                  <a:pt x="6121439" y="337565"/>
                  <a:pt x="6169612" y="281169"/>
                  <a:pt x="6169612" y="202255"/>
                </a:cubicBezTo>
                <a:cubicBezTo>
                  <a:pt x="6169202" y="89260"/>
                  <a:pt x="6067117" y="0"/>
                  <a:pt x="5886724" y="0"/>
                </a:cubicBezTo>
              </a:path>
            </a:pathLst>
          </a:custGeom>
          <a:solidFill>
            <a:schemeClr val="bg1"/>
          </a:solidFill>
          <a:ln w="2048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2240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06B22-1DE8-7C36-14AE-7260C97F6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79" y="262800"/>
            <a:ext cx="4667383" cy="327013"/>
          </a:xfrm>
        </p:spPr>
        <p:txBody>
          <a:bodyPr>
            <a:spAutoFit/>
          </a:bodyPr>
          <a:lstStyle>
            <a:lvl1pPr>
              <a:defRPr sz="2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FC7E9F7-1405-E6D8-9042-37C2DC045B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65850" y="240207"/>
            <a:ext cx="2795587" cy="717180"/>
          </a:xfrm>
        </p:spPr>
        <p:txBody>
          <a:bodyPr anchor="t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Supporting details – delete if not required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E8CDE24-BE6D-421C-9ED6-9443D70EB9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4313" y="240207"/>
            <a:ext cx="2795587" cy="717180"/>
          </a:xfrm>
        </p:spPr>
        <p:txBody>
          <a:bodyPr anchor="t"/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Supporting details – delete if not required</a:t>
            </a: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ACC64B1C-0B76-B49C-E8DA-EBD2AFAFA613}"/>
              </a:ext>
            </a:extLst>
          </p:cNvPr>
          <p:cNvSpPr>
            <a:spLocks noChangeAspect="1"/>
          </p:cNvSpPr>
          <p:nvPr/>
        </p:nvSpPr>
        <p:spPr>
          <a:xfrm>
            <a:off x="287338" y="2269434"/>
            <a:ext cx="11608421" cy="4331774"/>
          </a:xfrm>
          <a:custGeom>
            <a:avLst/>
            <a:gdLst>
              <a:gd name="connsiteX0" fmla="*/ 9940695 w 12886034"/>
              <a:gd name="connsiteY0" fmla="*/ 2142364 h 4808525"/>
              <a:gd name="connsiteX1" fmla="*/ 9940695 w 12886034"/>
              <a:gd name="connsiteY1" fmla="*/ 1153823 h 4808525"/>
              <a:gd name="connsiteX2" fmla="*/ 10243112 w 12886034"/>
              <a:gd name="connsiteY2" fmla="*/ 795655 h 4808525"/>
              <a:gd name="connsiteX3" fmla="*/ 10502975 w 12886034"/>
              <a:gd name="connsiteY3" fmla="*/ 1095467 h 4808525"/>
              <a:gd name="connsiteX4" fmla="*/ 10502975 w 12886034"/>
              <a:gd name="connsiteY4" fmla="*/ 2142364 h 4808525"/>
              <a:gd name="connsiteX5" fmla="*/ 10863643 w 12886034"/>
              <a:gd name="connsiteY5" fmla="*/ 2142364 h 4808525"/>
              <a:gd name="connsiteX6" fmla="*/ 10863643 w 12886034"/>
              <a:gd name="connsiteY6" fmla="*/ 1092672 h 4808525"/>
              <a:gd name="connsiteX7" fmla="*/ 10380892 w 12886034"/>
              <a:gd name="connsiteY7" fmla="*/ 581454 h 4808525"/>
              <a:gd name="connsiteX8" fmla="*/ 9959182 w 12886034"/>
              <a:gd name="connsiteY8" fmla="*/ 804741 h 4808525"/>
              <a:gd name="connsiteX9" fmla="*/ 9940695 w 12886034"/>
              <a:gd name="connsiteY9" fmla="*/ 804741 h 4808525"/>
              <a:gd name="connsiteX10" fmla="*/ 9940695 w 12886034"/>
              <a:gd name="connsiteY10" fmla="*/ 611854 h 4808525"/>
              <a:gd name="connsiteX11" fmla="*/ 9580028 w 12886034"/>
              <a:gd name="connsiteY11" fmla="*/ 611854 h 4808525"/>
              <a:gd name="connsiteX12" fmla="*/ 9580028 w 12886034"/>
              <a:gd name="connsiteY12" fmla="*/ 2142015 h 4808525"/>
              <a:gd name="connsiteX13" fmla="*/ 9940695 w 12886034"/>
              <a:gd name="connsiteY13" fmla="*/ 2142015 h 4808525"/>
              <a:gd name="connsiteX14" fmla="*/ 8620803 w 12886034"/>
              <a:gd name="connsiteY14" fmla="*/ 2004688 h 4808525"/>
              <a:gd name="connsiteX15" fmla="*/ 8254206 w 12886034"/>
              <a:gd name="connsiteY15" fmla="*/ 1377109 h 4808525"/>
              <a:gd name="connsiteX16" fmla="*/ 8620803 w 12886034"/>
              <a:gd name="connsiteY16" fmla="*/ 749530 h 4808525"/>
              <a:gd name="connsiteX17" fmla="*/ 8987401 w 12886034"/>
              <a:gd name="connsiteY17" fmla="*/ 1377109 h 4808525"/>
              <a:gd name="connsiteX18" fmla="*/ 8620803 w 12886034"/>
              <a:gd name="connsiteY18" fmla="*/ 2004688 h 4808525"/>
              <a:gd name="connsiteX19" fmla="*/ 8620803 w 12886034"/>
              <a:gd name="connsiteY19" fmla="*/ 2173114 h 4808525"/>
              <a:gd name="connsiteX20" fmla="*/ 9366208 w 12886034"/>
              <a:gd name="connsiteY20" fmla="*/ 1377459 h 4808525"/>
              <a:gd name="connsiteX21" fmla="*/ 8620803 w 12886034"/>
              <a:gd name="connsiteY21" fmla="*/ 581803 h 4808525"/>
              <a:gd name="connsiteX22" fmla="*/ 7875400 w 12886034"/>
              <a:gd name="connsiteY22" fmla="*/ 1377459 h 4808525"/>
              <a:gd name="connsiteX23" fmla="*/ 8620803 w 12886034"/>
              <a:gd name="connsiteY23" fmla="*/ 2173114 h 4808525"/>
              <a:gd name="connsiteX24" fmla="*/ 7090232 w 12886034"/>
              <a:gd name="connsiteY24" fmla="*/ 2173114 h 4808525"/>
              <a:gd name="connsiteX25" fmla="*/ 7725761 w 12886034"/>
              <a:gd name="connsiteY25" fmla="*/ 1674126 h 4808525"/>
              <a:gd name="connsiteX26" fmla="*/ 7319399 w 12886034"/>
              <a:gd name="connsiteY26" fmla="*/ 1214973 h 4808525"/>
              <a:gd name="connsiteX27" fmla="*/ 7026051 w 12886034"/>
              <a:gd name="connsiteY27" fmla="*/ 1141592 h 4808525"/>
              <a:gd name="connsiteX28" fmla="*/ 6815371 w 12886034"/>
              <a:gd name="connsiteY28" fmla="*/ 939621 h 4808525"/>
              <a:gd name="connsiteX29" fmla="*/ 7074884 w 12886034"/>
              <a:gd name="connsiteY29" fmla="*/ 743590 h 4808525"/>
              <a:gd name="connsiteX30" fmla="*/ 7386370 w 12886034"/>
              <a:gd name="connsiteY30" fmla="*/ 1037462 h 4808525"/>
              <a:gd name="connsiteX31" fmla="*/ 7691926 w 12886034"/>
              <a:gd name="connsiteY31" fmla="*/ 945561 h 4808525"/>
              <a:gd name="connsiteX32" fmla="*/ 7105231 w 12886034"/>
              <a:gd name="connsiteY32" fmla="*/ 581454 h 4808525"/>
              <a:gd name="connsiteX33" fmla="*/ 6521674 w 12886034"/>
              <a:gd name="connsiteY33" fmla="*/ 1022087 h 4808525"/>
              <a:gd name="connsiteX34" fmla="*/ 6891411 w 12886034"/>
              <a:gd name="connsiteY34" fmla="*/ 1462720 h 4808525"/>
              <a:gd name="connsiteX35" fmla="*/ 7196967 w 12886034"/>
              <a:gd name="connsiteY35" fmla="*/ 1539245 h 4808525"/>
              <a:gd name="connsiteX36" fmla="*/ 7432064 w 12886034"/>
              <a:gd name="connsiteY36" fmla="*/ 1765677 h 4808525"/>
              <a:gd name="connsiteX37" fmla="*/ 7129647 w 12886034"/>
              <a:gd name="connsiteY37" fmla="*/ 2010628 h 4808525"/>
              <a:gd name="connsiteX38" fmla="*/ 6781536 w 12886034"/>
              <a:gd name="connsiteY38" fmla="*/ 1655606 h 4808525"/>
              <a:gd name="connsiteX39" fmla="*/ 6457842 w 12886034"/>
              <a:gd name="connsiteY39" fmla="*/ 1747506 h 4808525"/>
              <a:gd name="connsiteX40" fmla="*/ 7090232 w 12886034"/>
              <a:gd name="connsiteY40" fmla="*/ 2173114 h 4808525"/>
              <a:gd name="connsiteX41" fmla="*/ 5363978 w 12886034"/>
              <a:gd name="connsiteY41" fmla="*/ 2142364 h 4808525"/>
              <a:gd name="connsiteX42" fmla="*/ 5363978 w 12886034"/>
              <a:gd name="connsiteY42" fmla="*/ 1153823 h 4808525"/>
              <a:gd name="connsiteX43" fmla="*/ 5666395 w 12886034"/>
              <a:gd name="connsiteY43" fmla="*/ 795655 h 4808525"/>
              <a:gd name="connsiteX44" fmla="*/ 5926258 w 12886034"/>
              <a:gd name="connsiteY44" fmla="*/ 1095467 h 4808525"/>
              <a:gd name="connsiteX45" fmla="*/ 5926258 w 12886034"/>
              <a:gd name="connsiteY45" fmla="*/ 2142364 h 4808525"/>
              <a:gd name="connsiteX46" fmla="*/ 6286926 w 12886034"/>
              <a:gd name="connsiteY46" fmla="*/ 2142364 h 4808525"/>
              <a:gd name="connsiteX47" fmla="*/ 6286926 w 12886034"/>
              <a:gd name="connsiteY47" fmla="*/ 1092672 h 4808525"/>
              <a:gd name="connsiteX48" fmla="*/ 5804175 w 12886034"/>
              <a:gd name="connsiteY48" fmla="*/ 581454 h 4808525"/>
              <a:gd name="connsiteX49" fmla="*/ 5382465 w 12886034"/>
              <a:gd name="connsiteY49" fmla="*/ 804741 h 4808525"/>
              <a:gd name="connsiteX50" fmla="*/ 5363978 w 12886034"/>
              <a:gd name="connsiteY50" fmla="*/ 804741 h 4808525"/>
              <a:gd name="connsiteX51" fmla="*/ 5363978 w 12886034"/>
              <a:gd name="connsiteY51" fmla="*/ 611854 h 4808525"/>
              <a:gd name="connsiteX52" fmla="*/ 5003310 w 12886034"/>
              <a:gd name="connsiteY52" fmla="*/ 611854 h 4808525"/>
              <a:gd name="connsiteX53" fmla="*/ 5003310 w 12886034"/>
              <a:gd name="connsiteY53" fmla="*/ 2142015 h 4808525"/>
              <a:gd name="connsiteX54" fmla="*/ 5363978 w 12886034"/>
              <a:gd name="connsiteY54" fmla="*/ 2142015 h 4808525"/>
              <a:gd name="connsiteX55" fmla="*/ 3790851 w 12886034"/>
              <a:gd name="connsiteY55" fmla="*/ 2142364 h 4808525"/>
              <a:gd name="connsiteX56" fmla="*/ 3790851 w 12886034"/>
              <a:gd name="connsiteY56" fmla="*/ 1153823 h 4808525"/>
              <a:gd name="connsiteX57" fmla="*/ 4093268 w 12886034"/>
              <a:gd name="connsiteY57" fmla="*/ 795655 h 4808525"/>
              <a:gd name="connsiteX58" fmla="*/ 4352782 w 12886034"/>
              <a:gd name="connsiteY58" fmla="*/ 1095467 h 4808525"/>
              <a:gd name="connsiteX59" fmla="*/ 4352782 w 12886034"/>
              <a:gd name="connsiteY59" fmla="*/ 2142364 h 4808525"/>
              <a:gd name="connsiteX60" fmla="*/ 4713450 w 12886034"/>
              <a:gd name="connsiteY60" fmla="*/ 2142364 h 4808525"/>
              <a:gd name="connsiteX61" fmla="*/ 4713450 w 12886034"/>
              <a:gd name="connsiteY61" fmla="*/ 1092672 h 4808525"/>
              <a:gd name="connsiteX62" fmla="*/ 4230699 w 12886034"/>
              <a:gd name="connsiteY62" fmla="*/ 581454 h 4808525"/>
              <a:gd name="connsiteX63" fmla="*/ 3808990 w 12886034"/>
              <a:gd name="connsiteY63" fmla="*/ 804741 h 4808525"/>
              <a:gd name="connsiteX64" fmla="*/ 3790503 w 12886034"/>
              <a:gd name="connsiteY64" fmla="*/ 804741 h 4808525"/>
              <a:gd name="connsiteX65" fmla="*/ 3790503 w 12886034"/>
              <a:gd name="connsiteY65" fmla="*/ 0 h 4808525"/>
              <a:gd name="connsiteX66" fmla="*/ 3429835 w 12886034"/>
              <a:gd name="connsiteY66" fmla="*/ 0 h 4808525"/>
              <a:gd name="connsiteX67" fmla="*/ 3429835 w 12886034"/>
              <a:gd name="connsiteY67" fmla="*/ 2142364 h 4808525"/>
              <a:gd name="connsiteX68" fmla="*/ 3790851 w 12886034"/>
              <a:gd name="connsiteY68" fmla="*/ 2142364 h 4808525"/>
              <a:gd name="connsiteX69" fmla="*/ 2470960 w 12886034"/>
              <a:gd name="connsiteY69" fmla="*/ 2004688 h 4808525"/>
              <a:gd name="connsiteX70" fmla="*/ 2104362 w 12886034"/>
              <a:gd name="connsiteY70" fmla="*/ 1377109 h 4808525"/>
              <a:gd name="connsiteX71" fmla="*/ 2470960 w 12886034"/>
              <a:gd name="connsiteY71" fmla="*/ 749530 h 4808525"/>
              <a:gd name="connsiteX72" fmla="*/ 2837558 w 12886034"/>
              <a:gd name="connsiteY72" fmla="*/ 1377109 h 4808525"/>
              <a:gd name="connsiteX73" fmla="*/ 2470960 w 12886034"/>
              <a:gd name="connsiteY73" fmla="*/ 2004688 h 4808525"/>
              <a:gd name="connsiteX74" fmla="*/ 2470960 w 12886034"/>
              <a:gd name="connsiteY74" fmla="*/ 2173114 h 4808525"/>
              <a:gd name="connsiteX75" fmla="*/ 3216364 w 12886034"/>
              <a:gd name="connsiteY75" fmla="*/ 1377459 h 4808525"/>
              <a:gd name="connsiteX76" fmla="*/ 2470960 w 12886034"/>
              <a:gd name="connsiteY76" fmla="*/ 581803 h 4808525"/>
              <a:gd name="connsiteX77" fmla="*/ 1725556 w 12886034"/>
              <a:gd name="connsiteY77" fmla="*/ 1377459 h 4808525"/>
              <a:gd name="connsiteX78" fmla="*/ 2470960 w 12886034"/>
              <a:gd name="connsiteY78" fmla="*/ 2173114 h 4808525"/>
              <a:gd name="connsiteX79" fmla="*/ 802957 w 12886034"/>
              <a:gd name="connsiteY79" fmla="*/ 2191284 h 4808525"/>
              <a:gd name="connsiteX80" fmla="*/ 1511736 w 12886034"/>
              <a:gd name="connsiteY80" fmla="*/ 1484385 h 4808525"/>
              <a:gd name="connsiteX81" fmla="*/ 1511736 w 12886034"/>
              <a:gd name="connsiteY81" fmla="*/ 0 h 4808525"/>
              <a:gd name="connsiteX82" fmla="*/ 1132930 w 12886034"/>
              <a:gd name="connsiteY82" fmla="*/ 0 h 4808525"/>
              <a:gd name="connsiteX83" fmla="*/ 1132930 w 12886034"/>
              <a:gd name="connsiteY83" fmla="*/ 1582225 h 4808525"/>
              <a:gd name="connsiteX84" fmla="*/ 802957 w 12886034"/>
              <a:gd name="connsiteY84" fmla="*/ 1992458 h 4808525"/>
              <a:gd name="connsiteX85" fmla="*/ 472984 w 12886034"/>
              <a:gd name="connsiteY85" fmla="*/ 1551825 h 4808525"/>
              <a:gd name="connsiteX86" fmla="*/ 472984 w 12886034"/>
              <a:gd name="connsiteY86" fmla="*/ 1257953 h 4808525"/>
              <a:gd name="connsiteX87" fmla="*/ 94178 w 12886034"/>
              <a:gd name="connsiteY87" fmla="*/ 1352649 h 4808525"/>
              <a:gd name="connsiteX88" fmla="*/ 94178 w 12886034"/>
              <a:gd name="connsiteY88" fmla="*/ 1484385 h 4808525"/>
              <a:gd name="connsiteX89" fmla="*/ 802957 w 12886034"/>
              <a:gd name="connsiteY89" fmla="*/ 2191284 h 4808525"/>
              <a:gd name="connsiteX90" fmla="*/ 11963087 w 12886034"/>
              <a:gd name="connsiteY90" fmla="*/ 4759256 h 4808525"/>
              <a:gd name="connsiteX91" fmla="*/ 11963087 w 12886034"/>
              <a:gd name="connsiteY91" fmla="*/ 3770714 h 4808525"/>
              <a:gd name="connsiteX92" fmla="*/ 12265504 w 12886034"/>
              <a:gd name="connsiteY92" fmla="*/ 3412547 h 4808525"/>
              <a:gd name="connsiteX93" fmla="*/ 12525366 w 12886034"/>
              <a:gd name="connsiteY93" fmla="*/ 3712359 h 4808525"/>
              <a:gd name="connsiteX94" fmla="*/ 12525366 w 12886034"/>
              <a:gd name="connsiteY94" fmla="*/ 4759256 h 4808525"/>
              <a:gd name="connsiteX95" fmla="*/ 12886035 w 12886034"/>
              <a:gd name="connsiteY95" fmla="*/ 4759256 h 4808525"/>
              <a:gd name="connsiteX96" fmla="*/ 12886035 w 12886034"/>
              <a:gd name="connsiteY96" fmla="*/ 3709564 h 4808525"/>
              <a:gd name="connsiteX97" fmla="*/ 12403283 w 12886034"/>
              <a:gd name="connsiteY97" fmla="*/ 3198346 h 4808525"/>
              <a:gd name="connsiteX98" fmla="*/ 11981574 w 12886034"/>
              <a:gd name="connsiteY98" fmla="*/ 3421632 h 4808525"/>
              <a:gd name="connsiteX99" fmla="*/ 11963436 w 12886034"/>
              <a:gd name="connsiteY99" fmla="*/ 3421632 h 4808525"/>
              <a:gd name="connsiteX100" fmla="*/ 11963436 w 12886034"/>
              <a:gd name="connsiteY100" fmla="*/ 3228746 h 4808525"/>
              <a:gd name="connsiteX101" fmla="*/ 11602768 w 12886034"/>
              <a:gd name="connsiteY101" fmla="*/ 3228746 h 4808525"/>
              <a:gd name="connsiteX102" fmla="*/ 11602768 w 12886034"/>
              <a:gd name="connsiteY102" fmla="*/ 4758906 h 4808525"/>
              <a:gd name="connsiteX103" fmla="*/ 11963087 w 12886034"/>
              <a:gd name="connsiteY103" fmla="*/ 4758906 h 4808525"/>
              <a:gd name="connsiteX104" fmla="*/ 10643544 w 12886034"/>
              <a:gd name="connsiteY104" fmla="*/ 4621580 h 4808525"/>
              <a:gd name="connsiteX105" fmla="*/ 10276946 w 12886034"/>
              <a:gd name="connsiteY105" fmla="*/ 3994001 h 4808525"/>
              <a:gd name="connsiteX106" fmla="*/ 10643544 w 12886034"/>
              <a:gd name="connsiteY106" fmla="*/ 3366422 h 4808525"/>
              <a:gd name="connsiteX107" fmla="*/ 11010143 w 12886034"/>
              <a:gd name="connsiteY107" fmla="*/ 3994001 h 4808525"/>
              <a:gd name="connsiteX108" fmla="*/ 10643544 w 12886034"/>
              <a:gd name="connsiteY108" fmla="*/ 4621580 h 4808525"/>
              <a:gd name="connsiteX109" fmla="*/ 10643544 w 12886034"/>
              <a:gd name="connsiteY109" fmla="*/ 4790006 h 4808525"/>
              <a:gd name="connsiteX110" fmla="*/ 11388948 w 12886034"/>
              <a:gd name="connsiteY110" fmla="*/ 3994350 h 4808525"/>
              <a:gd name="connsiteX111" fmla="*/ 10643544 w 12886034"/>
              <a:gd name="connsiteY111" fmla="*/ 3198695 h 4808525"/>
              <a:gd name="connsiteX112" fmla="*/ 9898141 w 12886034"/>
              <a:gd name="connsiteY112" fmla="*/ 3994350 h 4808525"/>
              <a:gd name="connsiteX113" fmla="*/ 10643544 w 12886034"/>
              <a:gd name="connsiteY113" fmla="*/ 4790006 h 4808525"/>
              <a:gd name="connsiteX114" fmla="*/ 9112972 w 12886034"/>
              <a:gd name="connsiteY114" fmla="*/ 4790006 h 4808525"/>
              <a:gd name="connsiteX115" fmla="*/ 9748502 w 12886034"/>
              <a:gd name="connsiteY115" fmla="*/ 4291018 h 4808525"/>
              <a:gd name="connsiteX116" fmla="*/ 9342140 w 12886034"/>
              <a:gd name="connsiteY116" fmla="*/ 3831865 h 4808525"/>
              <a:gd name="connsiteX117" fmla="*/ 9048792 w 12886034"/>
              <a:gd name="connsiteY117" fmla="*/ 3758484 h 4808525"/>
              <a:gd name="connsiteX118" fmla="*/ 8838111 w 12886034"/>
              <a:gd name="connsiteY118" fmla="*/ 3556513 h 4808525"/>
              <a:gd name="connsiteX119" fmla="*/ 9097974 w 12886034"/>
              <a:gd name="connsiteY119" fmla="*/ 3360482 h 4808525"/>
              <a:gd name="connsiteX120" fmla="*/ 9409460 w 12886034"/>
              <a:gd name="connsiteY120" fmla="*/ 3654354 h 4808525"/>
              <a:gd name="connsiteX121" fmla="*/ 9715016 w 12886034"/>
              <a:gd name="connsiteY121" fmla="*/ 3562453 h 4808525"/>
              <a:gd name="connsiteX122" fmla="*/ 9128320 w 12886034"/>
              <a:gd name="connsiteY122" fmla="*/ 3198346 h 4808525"/>
              <a:gd name="connsiteX123" fmla="*/ 8544763 w 12886034"/>
              <a:gd name="connsiteY123" fmla="*/ 3638978 h 4808525"/>
              <a:gd name="connsiteX124" fmla="*/ 8914500 w 12886034"/>
              <a:gd name="connsiteY124" fmla="*/ 4079611 h 4808525"/>
              <a:gd name="connsiteX125" fmla="*/ 9220057 w 12886034"/>
              <a:gd name="connsiteY125" fmla="*/ 4156137 h 4808525"/>
              <a:gd name="connsiteX126" fmla="*/ 9455153 w 12886034"/>
              <a:gd name="connsiteY126" fmla="*/ 4382569 h 4808525"/>
              <a:gd name="connsiteX127" fmla="*/ 9152737 w 12886034"/>
              <a:gd name="connsiteY127" fmla="*/ 4627520 h 4808525"/>
              <a:gd name="connsiteX128" fmla="*/ 8804626 w 12886034"/>
              <a:gd name="connsiteY128" fmla="*/ 4272498 h 4808525"/>
              <a:gd name="connsiteX129" fmla="*/ 8480931 w 12886034"/>
              <a:gd name="connsiteY129" fmla="*/ 4364399 h 4808525"/>
              <a:gd name="connsiteX130" fmla="*/ 9112972 w 12886034"/>
              <a:gd name="connsiteY130" fmla="*/ 4790006 h 4808525"/>
              <a:gd name="connsiteX131" fmla="*/ 7386719 w 12886034"/>
              <a:gd name="connsiteY131" fmla="*/ 4759256 h 4808525"/>
              <a:gd name="connsiteX132" fmla="*/ 7386719 w 12886034"/>
              <a:gd name="connsiteY132" fmla="*/ 3770714 h 4808525"/>
              <a:gd name="connsiteX133" fmla="*/ 7689136 w 12886034"/>
              <a:gd name="connsiteY133" fmla="*/ 3412547 h 4808525"/>
              <a:gd name="connsiteX134" fmla="*/ 7948649 w 12886034"/>
              <a:gd name="connsiteY134" fmla="*/ 3712359 h 4808525"/>
              <a:gd name="connsiteX135" fmla="*/ 7948649 w 12886034"/>
              <a:gd name="connsiteY135" fmla="*/ 4759256 h 4808525"/>
              <a:gd name="connsiteX136" fmla="*/ 8309318 w 12886034"/>
              <a:gd name="connsiteY136" fmla="*/ 4759256 h 4808525"/>
              <a:gd name="connsiteX137" fmla="*/ 8309318 w 12886034"/>
              <a:gd name="connsiteY137" fmla="*/ 3709564 h 4808525"/>
              <a:gd name="connsiteX138" fmla="*/ 7826566 w 12886034"/>
              <a:gd name="connsiteY138" fmla="*/ 3198346 h 4808525"/>
              <a:gd name="connsiteX139" fmla="*/ 7404857 w 12886034"/>
              <a:gd name="connsiteY139" fmla="*/ 3421632 h 4808525"/>
              <a:gd name="connsiteX140" fmla="*/ 7386370 w 12886034"/>
              <a:gd name="connsiteY140" fmla="*/ 3421632 h 4808525"/>
              <a:gd name="connsiteX141" fmla="*/ 7386370 w 12886034"/>
              <a:gd name="connsiteY141" fmla="*/ 3228746 h 4808525"/>
              <a:gd name="connsiteX142" fmla="*/ 7025702 w 12886034"/>
              <a:gd name="connsiteY142" fmla="*/ 3228746 h 4808525"/>
              <a:gd name="connsiteX143" fmla="*/ 7025702 w 12886034"/>
              <a:gd name="connsiteY143" fmla="*/ 4758906 h 4808525"/>
              <a:gd name="connsiteX144" fmla="*/ 7386719 w 12886034"/>
              <a:gd name="connsiteY144" fmla="*/ 4758906 h 4808525"/>
              <a:gd name="connsiteX145" fmla="*/ 5813593 w 12886034"/>
              <a:gd name="connsiteY145" fmla="*/ 4759256 h 4808525"/>
              <a:gd name="connsiteX146" fmla="*/ 5813593 w 12886034"/>
              <a:gd name="connsiteY146" fmla="*/ 3770714 h 4808525"/>
              <a:gd name="connsiteX147" fmla="*/ 6116010 w 12886034"/>
              <a:gd name="connsiteY147" fmla="*/ 3412547 h 4808525"/>
              <a:gd name="connsiteX148" fmla="*/ 6375523 w 12886034"/>
              <a:gd name="connsiteY148" fmla="*/ 3712359 h 4808525"/>
              <a:gd name="connsiteX149" fmla="*/ 6375523 w 12886034"/>
              <a:gd name="connsiteY149" fmla="*/ 4759256 h 4808525"/>
              <a:gd name="connsiteX150" fmla="*/ 6736191 w 12886034"/>
              <a:gd name="connsiteY150" fmla="*/ 4759256 h 4808525"/>
              <a:gd name="connsiteX151" fmla="*/ 6736191 w 12886034"/>
              <a:gd name="connsiteY151" fmla="*/ 3709564 h 4808525"/>
              <a:gd name="connsiteX152" fmla="*/ 6253440 w 12886034"/>
              <a:gd name="connsiteY152" fmla="*/ 3198346 h 4808525"/>
              <a:gd name="connsiteX153" fmla="*/ 5831730 w 12886034"/>
              <a:gd name="connsiteY153" fmla="*/ 3421632 h 4808525"/>
              <a:gd name="connsiteX154" fmla="*/ 5813243 w 12886034"/>
              <a:gd name="connsiteY154" fmla="*/ 3421632 h 4808525"/>
              <a:gd name="connsiteX155" fmla="*/ 5813243 w 12886034"/>
              <a:gd name="connsiteY155" fmla="*/ 2616892 h 4808525"/>
              <a:gd name="connsiteX156" fmla="*/ 5452576 w 12886034"/>
              <a:gd name="connsiteY156" fmla="*/ 2616892 h 4808525"/>
              <a:gd name="connsiteX157" fmla="*/ 5452576 w 12886034"/>
              <a:gd name="connsiteY157" fmla="*/ 4759256 h 4808525"/>
              <a:gd name="connsiteX158" fmla="*/ 5813593 w 12886034"/>
              <a:gd name="connsiteY158" fmla="*/ 4759256 h 4808525"/>
              <a:gd name="connsiteX159" fmla="*/ 4493701 w 12886034"/>
              <a:gd name="connsiteY159" fmla="*/ 4621580 h 4808525"/>
              <a:gd name="connsiteX160" fmla="*/ 4127103 w 12886034"/>
              <a:gd name="connsiteY160" fmla="*/ 3994001 h 4808525"/>
              <a:gd name="connsiteX161" fmla="*/ 4493701 w 12886034"/>
              <a:gd name="connsiteY161" fmla="*/ 3366422 h 4808525"/>
              <a:gd name="connsiteX162" fmla="*/ 4860299 w 12886034"/>
              <a:gd name="connsiteY162" fmla="*/ 3994001 h 4808525"/>
              <a:gd name="connsiteX163" fmla="*/ 4493701 w 12886034"/>
              <a:gd name="connsiteY163" fmla="*/ 4621580 h 4808525"/>
              <a:gd name="connsiteX164" fmla="*/ 4493701 w 12886034"/>
              <a:gd name="connsiteY164" fmla="*/ 4790006 h 4808525"/>
              <a:gd name="connsiteX165" fmla="*/ 5239105 w 12886034"/>
              <a:gd name="connsiteY165" fmla="*/ 3994350 h 4808525"/>
              <a:gd name="connsiteX166" fmla="*/ 4493701 w 12886034"/>
              <a:gd name="connsiteY166" fmla="*/ 3198695 h 4808525"/>
              <a:gd name="connsiteX167" fmla="*/ 3748297 w 12886034"/>
              <a:gd name="connsiteY167" fmla="*/ 3994350 h 4808525"/>
              <a:gd name="connsiteX168" fmla="*/ 4493701 w 12886034"/>
              <a:gd name="connsiteY168" fmla="*/ 4790006 h 4808525"/>
              <a:gd name="connsiteX169" fmla="*/ 2825698 w 12886034"/>
              <a:gd name="connsiteY169" fmla="*/ 4808176 h 4808525"/>
              <a:gd name="connsiteX170" fmla="*/ 3534477 w 12886034"/>
              <a:gd name="connsiteY170" fmla="*/ 4101276 h 4808525"/>
              <a:gd name="connsiteX171" fmla="*/ 3534477 w 12886034"/>
              <a:gd name="connsiteY171" fmla="*/ 2616892 h 4808525"/>
              <a:gd name="connsiteX172" fmla="*/ 3155671 w 12886034"/>
              <a:gd name="connsiteY172" fmla="*/ 2616892 h 4808525"/>
              <a:gd name="connsiteX173" fmla="*/ 3155671 w 12886034"/>
              <a:gd name="connsiteY173" fmla="*/ 4199117 h 4808525"/>
              <a:gd name="connsiteX174" fmla="*/ 2825698 w 12886034"/>
              <a:gd name="connsiteY174" fmla="*/ 4609350 h 4808525"/>
              <a:gd name="connsiteX175" fmla="*/ 2495725 w 12886034"/>
              <a:gd name="connsiteY175" fmla="*/ 4168717 h 4808525"/>
              <a:gd name="connsiteX176" fmla="*/ 2495725 w 12886034"/>
              <a:gd name="connsiteY176" fmla="*/ 3874845 h 4808525"/>
              <a:gd name="connsiteX177" fmla="*/ 2116919 w 12886034"/>
              <a:gd name="connsiteY177" fmla="*/ 3969890 h 4808525"/>
              <a:gd name="connsiteX178" fmla="*/ 2116919 w 12886034"/>
              <a:gd name="connsiteY178" fmla="*/ 4101626 h 4808525"/>
              <a:gd name="connsiteX179" fmla="*/ 2825698 w 12886034"/>
              <a:gd name="connsiteY179" fmla="*/ 4808176 h 4808525"/>
              <a:gd name="connsiteX180" fmla="*/ 809585 w 12886034"/>
              <a:gd name="connsiteY180" fmla="*/ 4584890 h 4808525"/>
              <a:gd name="connsiteX181" fmla="*/ 335903 w 12886034"/>
              <a:gd name="connsiteY181" fmla="*/ 4092191 h 4808525"/>
              <a:gd name="connsiteX182" fmla="*/ 522166 w 12886034"/>
              <a:gd name="connsiteY182" fmla="*/ 3703623 h 4808525"/>
              <a:gd name="connsiteX183" fmla="*/ 1212807 w 12886034"/>
              <a:gd name="connsiteY183" fmla="*/ 4459444 h 4808525"/>
              <a:gd name="connsiteX184" fmla="*/ 809585 w 12886034"/>
              <a:gd name="connsiteY184" fmla="*/ 4584890 h 4808525"/>
              <a:gd name="connsiteX185" fmla="*/ 1178973 w 12886034"/>
              <a:gd name="connsiteY185" fmla="*/ 3489073 h 4808525"/>
              <a:gd name="connsiteX186" fmla="*/ 1579056 w 12886034"/>
              <a:gd name="connsiteY186" fmla="*/ 3880785 h 4808525"/>
              <a:gd name="connsiteX187" fmla="*/ 1481390 w 12886034"/>
              <a:gd name="connsiteY187" fmla="*/ 4208202 h 4808525"/>
              <a:gd name="connsiteX188" fmla="*/ 882834 w 12886034"/>
              <a:gd name="connsiteY188" fmla="*/ 3547078 h 4808525"/>
              <a:gd name="connsiteX189" fmla="*/ 1178973 w 12886034"/>
              <a:gd name="connsiteY189" fmla="*/ 3489073 h 4808525"/>
              <a:gd name="connsiteX190" fmla="*/ 809585 w 12886034"/>
              <a:gd name="connsiteY190" fmla="*/ 2730108 h 4808525"/>
              <a:gd name="connsiteX191" fmla="*/ 1096654 w 12886034"/>
              <a:gd name="connsiteY191" fmla="*/ 3023979 h 4808525"/>
              <a:gd name="connsiteX192" fmla="*/ 800167 w 12886034"/>
              <a:gd name="connsiteY192" fmla="*/ 3458672 h 4808525"/>
              <a:gd name="connsiteX193" fmla="*/ 668666 w 12886034"/>
              <a:gd name="connsiteY193" fmla="*/ 3311911 h 4808525"/>
              <a:gd name="connsiteX194" fmla="*/ 519027 w 12886034"/>
              <a:gd name="connsiteY194" fmla="*/ 3008954 h 4808525"/>
              <a:gd name="connsiteX195" fmla="*/ 809585 w 12886034"/>
              <a:gd name="connsiteY195" fmla="*/ 2730108 h 4808525"/>
              <a:gd name="connsiteX196" fmla="*/ 1576266 w 12886034"/>
              <a:gd name="connsiteY196" fmla="*/ 4312333 h 4808525"/>
              <a:gd name="connsiteX197" fmla="*/ 1835779 w 12886034"/>
              <a:gd name="connsiteY197" fmla="*/ 3715504 h 4808525"/>
              <a:gd name="connsiteX198" fmla="*/ 1435696 w 12886034"/>
              <a:gd name="connsiteY198" fmla="*/ 3326937 h 4808525"/>
              <a:gd name="connsiteX199" fmla="*/ 1069098 w 12886034"/>
              <a:gd name="connsiteY199" fmla="*/ 3400317 h 4808525"/>
              <a:gd name="connsiteX200" fmla="*/ 1062820 w 12886034"/>
              <a:gd name="connsiteY200" fmla="*/ 3388087 h 4808525"/>
              <a:gd name="connsiteX201" fmla="*/ 1392793 w 12886034"/>
              <a:gd name="connsiteY201" fmla="*/ 2984144 h 4808525"/>
              <a:gd name="connsiteX202" fmla="*/ 818305 w 12886034"/>
              <a:gd name="connsiteY202" fmla="*/ 2567971 h 4808525"/>
              <a:gd name="connsiteX203" fmla="*/ 189054 w 12886034"/>
              <a:gd name="connsiteY203" fmla="*/ 3097360 h 4808525"/>
              <a:gd name="connsiteX204" fmla="*/ 433569 w 12886034"/>
              <a:gd name="connsiteY204" fmla="*/ 3608578 h 4808525"/>
              <a:gd name="connsiteX205" fmla="*/ 436708 w 12886034"/>
              <a:gd name="connsiteY205" fmla="*/ 3614868 h 4808525"/>
              <a:gd name="connsiteX206" fmla="*/ 0 w 12886034"/>
              <a:gd name="connsiteY206" fmla="*/ 4230217 h 4808525"/>
              <a:gd name="connsiteX207" fmla="*/ 613903 w 12886034"/>
              <a:gd name="connsiteY207" fmla="*/ 4808526 h 4808525"/>
              <a:gd name="connsiteX208" fmla="*/ 1304544 w 12886034"/>
              <a:gd name="connsiteY208" fmla="*/ 4560779 h 4808525"/>
              <a:gd name="connsiteX209" fmla="*/ 1488017 w 12886034"/>
              <a:gd name="connsiteY209" fmla="*/ 4759605 h 4808525"/>
              <a:gd name="connsiteX210" fmla="*/ 1967629 w 12886034"/>
              <a:gd name="connsiteY210" fmla="*/ 4759605 h 4808525"/>
              <a:gd name="connsiteX211" fmla="*/ 1967629 w 12886034"/>
              <a:gd name="connsiteY211" fmla="*/ 4744230 h 4808525"/>
              <a:gd name="connsiteX212" fmla="*/ 1576266 w 12886034"/>
              <a:gd name="connsiteY212" fmla="*/ 4312333 h 480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12886034" h="4808525">
                <a:moveTo>
                  <a:pt x="9940695" y="2142364"/>
                </a:moveTo>
                <a:lnTo>
                  <a:pt x="9940695" y="1153823"/>
                </a:lnTo>
                <a:cubicBezTo>
                  <a:pt x="9940695" y="927391"/>
                  <a:pt x="10056848" y="795655"/>
                  <a:pt x="10243112" y="795655"/>
                </a:cubicBezTo>
                <a:cubicBezTo>
                  <a:pt x="10423446" y="795655"/>
                  <a:pt x="10502975" y="915161"/>
                  <a:pt x="10502975" y="1095467"/>
                </a:cubicBezTo>
                <a:lnTo>
                  <a:pt x="10502975" y="2142364"/>
                </a:lnTo>
                <a:lnTo>
                  <a:pt x="10863643" y="2142364"/>
                </a:lnTo>
                <a:lnTo>
                  <a:pt x="10863643" y="1092672"/>
                </a:lnTo>
                <a:cubicBezTo>
                  <a:pt x="10863643" y="777485"/>
                  <a:pt x="10698656" y="581454"/>
                  <a:pt x="10380892" y="581454"/>
                </a:cubicBezTo>
                <a:cubicBezTo>
                  <a:pt x="10154863" y="581454"/>
                  <a:pt x="10029641" y="679295"/>
                  <a:pt x="9959182" y="804741"/>
                </a:cubicBezTo>
                <a:lnTo>
                  <a:pt x="9940695" y="804741"/>
                </a:lnTo>
                <a:lnTo>
                  <a:pt x="9940695" y="611854"/>
                </a:lnTo>
                <a:lnTo>
                  <a:pt x="9580028" y="611854"/>
                </a:lnTo>
                <a:lnTo>
                  <a:pt x="9580028" y="2142015"/>
                </a:lnTo>
                <a:lnTo>
                  <a:pt x="9940695" y="2142015"/>
                </a:lnTo>
                <a:close/>
                <a:moveTo>
                  <a:pt x="8620803" y="2004688"/>
                </a:moveTo>
                <a:cubicBezTo>
                  <a:pt x="8385707" y="2004688"/>
                  <a:pt x="8254206" y="1781401"/>
                  <a:pt x="8254206" y="1377109"/>
                </a:cubicBezTo>
                <a:cubicBezTo>
                  <a:pt x="8254206" y="966877"/>
                  <a:pt x="8385707" y="749530"/>
                  <a:pt x="8620803" y="749530"/>
                </a:cubicBezTo>
                <a:cubicBezTo>
                  <a:pt x="8855901" y="749530"/>
                  <a:pt x="8987401" y="970022"/>
                  <a:pt x="8987401" y="1377109"/>
                </a:cubicBezTo>
                <a:cubicBezTo>
                  <a:pt x="8987401" y="1787342"/>
                  <a:pt x="8855901" y="2004688"/>
                  <a:pt x="8620803" y="2004688"/>
                </a:cubicBezTo>
                <a:moveTo>
                  <a:pt x="8620803" y="2173114"/>
                </a:moveTo>
                <a:cubicBezTo>
                  <a:pt x="9100416" y="2173114"/>
                  <a:pt x="9366208" y="1814947"/>
                  <a:pt x="9366208" y="1377459"/>
                </a:cubicBezTo>
                <a:cubicBezTo>
                  <a:pt x="9366208" y="939970"/>
                  <a:pt x="9100416" y="581803"/>
                  <a:pt x="8620803" y="581803"/>
                </a:cubicBezTo>
                <a:cubicBezTo>
                  <a:pt x="8141192" y="581803"/>
                  <a:pt x="7875400" y="939970"/>
                  <a:pt x="7875400" y="1377459"/>
                </a:cubicBezTo>
                <a:cubicBezTo>
                  <a:pt x="7875400" y="1814947"/>
                  <a:pt x="8141192" y="2173114"/>
                  <a:pt x="8620803" y="2173114"/>
                </a:cubicBezTo>
                <a:moveTo>
                  <a:pt x="7090232" y="2173114"/>
                </a:moveTo>
                <a:cubicBezTo>
                  <a:pt x="7502524" y="2173114"/>
                  <a:pt x="7725761" y="1980228"/>
                  <a:pt x="7725761" y="1674126"/>
                </a:cubicBezTo>
                <a:cubicBezTo>
                  <a:pt x="7725761" y="1386544"/>
                  <a:pt x="7527289" y="1267038"/>
                  <a:pt x="7319399" y="1214973"/>
                </a:cubicBezTo>
                <a:lnTo>
                  <a:pt x="7026051" y="1141592"/>
                </a:lnTo>
                <a:cubicBezTo>
                  <a:pt x="6879551" y="1104902"/>
                  <a:pt x="6815371" y="1037462"/>
                  <a:pt x="6815371" y="939621"/>
                </a:cubicBezTo>
                <a:cubicBezTo>
                  <a:pt x="6815371" y="817320"/>
                  <a:pt x="6919316" y="743590"/>
                  <a:pt x="7074884" y="743590"/>
                </a:cubicBezTo>
                <a:cubicBezTo>
                  <a:pt x="7258358" y="743590"/>
                  <a:pt x="7371372" y="844576"/>
                  <a:pt x="7386370" y="1037462"/>
                </a:cubicBezTo>
                <a:lnTo>
                  <a:pt x="7691926" y="945561"/>
                </a:lnTo>
                <a:cubicBezTo>
                  <a:pt x="7655302" y="731360"/>
                  <a:pt x="7444621" y="581454"/>
                  <a:pt x="7105231" y="581454"/>
                </a:cubicBezTo>
                <a:cubicBezTo>
                  <a:pt x="6772118" y="581454"/>
                  <a:pt x="6521674" y="722275"/>
                  <a:pt x="6521674" y="1022087"/>
                </a:cubicBezTo>
                <a:cubicBezTo>
                  <a:pt x="6521674" y="1276124"/>
                  <a:pt x="6695729" y="1413799"/>
                  <a:pt x="6891411" y="1462720"/>
                </a:cubicBezTo>
                <a:lnTo>
                  <a:pt x="7196967" y="1539245"/>
                </a:lnTo>
                <a:cubicBezTo>
                  <a:pt x="7358815" y="1579080"/>
                  <a:pt x="7432064" y="1637086"/>
                  <a:pt x="7432064" y="1765677"/>
                </a:cubicBezTo>
                <a:cubicBezTo>
                  <a:pt x="7432064" y="1921873"/>
                  <a:pt x="7322190" y="2010628"/>
                  <a:pt x="7129647" y="2010628"/>
                </a:cubicBezTo>
                <a:cubicBezTo>
                  <a:pt x="6921757" y="2010628"/>
                  <a:pt x="6815022" y="1909643"/>
                  <a:pt x="6781536" y="1655606"/>
                </a:cubicBezTo>
                <a:lnTo>
                  <a:pt x="6457842" y="1747506"/>
                </a:lnTo>
                <a:cubicBezTo>
                  <a:pt x="6475980" y="2010628"/>
                  <a:pt x="6720495" y="2173114"/>
                  <a:pt x="7090232" y="2173114"/>
                </a:cubicBezTo>
                <a:moveTo>
                  <a:pt x="5363978" y="2142364"/>
                </a:moveTo>
                <a:lnTo>
                  <a:pt x="5363978" y="1153823"/>
                </a:lnTo>
                <a:cubicBezTo>
                  <a:pt x="5363978" y="927391"/>
                  <a:pt x="5480132" y="795655"/>
                  <a:pt x="5666395" y="795655"/>
                </a:cubicBezTo>
                <a:cubicBezTo>
                  <a:pt x="5846729" y="795655"/>
                  <a:pt x="5926258" y="915161"/>
                  <a:pt x="5926258" y="1095467"/>
                </a:cubicBezTo>
                <a:lnTo>
                  <a:pt x="5926258" y="2142364"/>
                </a:lnTo>
                <a:lnTo>
                  <a:pt x="6286926" y="2142364"/>
                </a:lnTo>
                <a:lnTo>
                  <a:pt x="6286926" y="1092672"/>
                </a:lnTo>
                <a:cubicBezTo>
                  <a:pt x="6286926" y="777485"/>
                  <a:pt x="6121939" y="581454"/>
                  <a:pt x="5804175" y="581454"/>
                </a:cubicBezTo>
                <a:cubicBezTo>
                  <a:pt x="5578147" y="581454"/>
                  <a:pt x="5452925" y="679295"/>
                  <a:pt x="5382465" y="804741"/>
                </a:cubicBezTo>
                <a:lnTo>
                  <a:pt x="5363978" y="804741"/>
                </a:lnTo>
                <a:lnTo>
                  <a:pt x="5363978" y="611854"/>
                </a:lnTo>
                <a:lnTo>
                  <a:pt x="5003310" y="611854"/>
                </a:lnTo>
                <a:lnTo>
                  <a:pt x="5003310" y="2142015"/>
                </a:lnTo>
                <a:lnTo>
                  <a:pt x="5363978" y="2142015"/>
                </a:lnTo>
                <a:close/>
                <a:moveTo>
                  <a:pt x="3790851" y="2142364"/>
                </a:moveTo>
                <a:lnTo>
                  <a:pt x="3790851" y="1153823"/>
                </a:lnTo>
                <a:cubicBezTo>
                  <a:pt x="3790851" y="927391"/>
                  <a:pt x="3907005" y="795655"/>
                  <a:pt x="4093268" y="795655"/>
                </a:cubicBezTo>
                <a:cubicBezTo>
                  <a:pt x="4273603" y="795655"/>
                  <a:pt x="4352782" y="915161"/>
                  <a:pt x="4352782" y="1095467"/>
                </a:cubicBezTo>
                <a:lnTo>
                  <a:pt x="4352782" y="2142364"/>
                </a:lnTo>
                <a:lnTo>
                  <a:pt x="4713450" y="2142364"/>
                </a:lnTo>
                <a:lnTo>
                  <a:pt x="4713450" y="1092672"/>
                </a:lnTo>
                <a:cubicBezTo>
                  <a:pt x="4713450" y="777485"/>
                  <a:pt x="4548464" y="581454"/>
                  <a:pt x="4230699" y="581454"/>
                </a:cubicBezTo>
                <a:cubicBezTo>
                  <a:pt x="4004671" y="581454"/>
                  <a:pt x="3879449" y="679295"/>
                  <a:pt x="3808990" y="804741"/>
                </a:cubicBezTo>
                <a:lnTo>
                  <a:pt x="3790503" y="804741"/>
                </a:lnTo>
                <a:lnTo>
                  <a:pt x="3790503" y="0"/>
                </a:lnTo>
                <a:lnTo>
                  <a:pt x="3429835" y="0"/>
                </a:lnTo>
                <a:lnTo>
                  <a:pt x="3429835" y="2142364"/>
                </a:lnTo>
                <a:lnTo>
                  <a:pt x="3790851" y="2142364"/>
                </a:lnTo>
                <a:close/>
                <a:moveTo>
                  <a:pt x="2470960" y="2004688"/>
                </a:moveTo>
                <a:cubicBezTo>
                  <a:pt x="2235514" y="2004688"/>
                  <a:pt x="2104362" y="1781401"/>
                  <a:pt x="2104362" y="1377109"/>
                </a:cubicBezTo>
                <a:cubicBezTo>
                  <a:pt x="2104362" y="966877"/>
                  <a:pt x="2235863" y="749530"/>
                  <a:pt x="2470960" y="749530"/>
                </a:cubicBezTo>
                <a:cubicBezTo>
                  <a:pt x="2706057" y="749530"/>
                  <a:pt x="2837558" y="970022"/>
                  <a:pt x="2837558" y="1377109"/>
                </a:cubicBezTo>
                <a:cubicBezTo>
                  <a:pt x="2837906" y="1787342"/>
                  <a:pt x="2706406" y="2004688"/>
                  <a:pt x="2470960" y="2004688"/>
                </a:cubicBezTo>
                <a:moveTo>
                  <a:pt x="2470960" y="2173114"/>
                </a:moveTo>
                <a:cubicBezTo>
                  <a:pt x="2950572" y="2173114"/>
                  <a:pt x="3216364" y="1814947"/>
                  <a:pt x="3216364" y="1377459"/>
                </a:cubicBezTo>
                <a:cubicBezTo>
                  <a:pt x="3216364" y="939970"/>
                  <a:pt x="2950572" y="581803"/>
                  <a:pt x="2470960" y="581803"/>
                </a:cubicBezTo>
                <a:cubicBezTo>
                  <a:pt x="1991348" y="581803"/>
                  <a:pt x="1725556" y="939970"/>
                  <a:pt x="1725556" y="1377459"/>
                </a:cubicBezTo>
                <a:cubicBezTo>
                  <a:pt x="1725556" y="1814947"/>
                  <a:pt x="1991348" y="2173114"/>
                  <a:pt x="2470960" y="2173114"/>
                </a:cubicBezTo>
                <a:moveTo>
                  <a:pt x="802957" y="2191284"/>
                </a:moveTo>
                <a:cubicBezTo>
                  <a:pt x="1313264" y="2191284"/>
                  <a:pt x="1511736" y="1885182"/>
                  <a:pt x="1511736" y="1484385"/>
                </a:cubicBezTo>
                <a:lnTo>
                  <a:pt x="1511736" y="0"/>
                </a:lnTo>
                <a:lnTo>
                  <a:pt x="1132930" y="0"/>
                </a:lnTo>
                <a:lnTo>
                  <a:pt x="1132930" y="1582225"/>
                </a:lnTo>
                <a:cubicBezTo>
                  <a:pt x="1132930" y="1839407"/>
                  <a:pt x="1035264" y="1992458"/>
                  <a:pt x="802957" y="1992458"/>
                </a:cubicBezTo>
                <a:cubicBezTo>
                  <a:pt x="573790" y="1992458"/>
                  <a:pt x="472984" y="1830322"/>
                  <a:pt x="472984" y="1551825"/>
                </a:cubicBezTo>
                <a:lnTo>
                  <a:pt x="472984" y="1257953"/>
                </a:lnTo>
                <a:lnTo>
                  <a:pt x="94178" y="1352649"/>
                </a:lnTo>
                <a:lnTo>
                  <a:pt x="94178" y="1484385"/>
                </a:lnTo>
                <a:cubicBezTo>
                  <a:pt x="94178" y="1885182"/>
                  <a:pt x="292999" y="2191284"/>
                  <a:pt x="802957" y="2191284"/>
                </a:cubicBezTo>
                <a:moveTo>
                  <a:pt x="11963087" y="4759256"/>
                </a:moveTo>
                <a:lnTo>
                  <a:pt x="11963087" y="3770714"/>
                </a:lnTo>
                <a:cubicBezTo>
                  <a:pt x="11963087" y="3544283"/>
                  <a:pt x="12079241" y="3412547"/>
                  <a:pt x="12265504" y="3412547"/>
                </a:cubicBezTo>
                <a:cubicBezTo>
                  <a:pt x="12445838" y="3412547"/>
                  <a:pt x="12525366" y="3532053"/>
                  <a:pt x="12525366" y="3712359"/>
                </a:cubicBezTo>
                <a:lnTo>
                  <a:pt x="12525366" y="4759256"/>
                </a:lnTo>
                <a:lnTo>
                  <a:pt x="12886035" y="4759256"/>
                </a:lnTo>
                <a:lnTo>
                  <a:pt x="12886035" y="3709564"/>
                </a:lnTo>
                <a:cubicBezTo>
                  <a:pt x="12886035" y="3394377"/>
                  <a:pt x="12721048" y="3198346"/>
                  <a:pt x="12403283" y="3198346"/>
                </a:cubicBezTo>
                <a:cubicBezTo>
                  <a:pt x="12177256" y="3198346"/>
                  <a:pt x="12052034" y="3296186"/>
                  <a:pt x="11981574" y="3421632"/>
                </a:cubicBezTo>
                <a:lnTo>
                  <a:pt x="11963436" y="3421632"/>
                </a:lnTo>
                <a:lnTo>
                  <a:pt x="11963436" y="3228746"/>
                </a:lnTo>
                <a:lnTo>
                  <a:pt x="11602768" y="3228746"/>
                </a:lnTo>
                <a:lnTo>
                  <a:pt x="11602768" y="4758906"/>
                </a:lnTo>
                <a:lnTo>
                  <a:pt x="11963087" y="4758906"/>
                </a:lnTo>
                <a:close/>
                <a:moveTo>
                  <a:pt x="10643544" y="4621580"/>
                </a:moveTo>
                <a:cubicBezTo>
                  <a:pt x="10408448" y="4621580"/>
                  <a:pt x="10276946" y="4398293"/>
                  <a:pt x="10276946" y="3994001"/>
                </a:cubicBezTo>
                <a:cubicBezTo>
                  <a:pt x="10276946" y="3583769"/>
                  <a:pt x="10408448" y="3366422"/>
                  <a:pt x="10643544" y="3366422"/>
                </a:cubicBezTo>
                <a:cubicBezTo>
                  <a:pt x="10878641" y="3366422"/>
                  <a:pt x="11010143" y="3586913"/>
                  <a:pt x="11010143" y="3994001"/>
                </a:cubicBezTo>
                <a:cubicBezTo>
                  <a:pt x="11010143" y="4404234"/>
                  <a:pt x="10878641" y="4621580"/>
                  <a:pt x="10643544" y="4621580"/>
                </a:cubicBezTo>
                <a:moveTo>
                  <a:pt x="10643544" y="4790006"/>
                </a:moveTo>
                <a:cubicBezTo>
                  <a:pt x="11123156" y="4790006"/>
                  <a:pt x="11388948" y="4431839"/>
                  <a:pt x="11388948" y="3994350"/>
                </a:cubicBezTo>
                <a:cubicBezTo>
                  <a:pt x="11388948" y="3556513"/>
                  <a:pt x="11123156" y="3198695"/>
                  <a:pt x="10643544" y="3198695"/>
                </a:cubicBezTo>
                <a:cubicBezTo>
                  <a:pt x="10163933" y="3198695"/>
                  <a:pt x="9898141" y="3556862"/>
                  <a:pt x="9898141" y="3994350"/>
                </a:cubicBezTo>
                <a:cubicBezTo>
                  <a:pt x="9898141" y="4431839"/>
                  <a:pt x="10163933" y="4790006"/>
                  <a:pt x="10643544" y="4790006"/>
                </a:cubicBezTo>
                <a:moveTo>
                  <a:pt x="9112972" y="4790006"/>
                </a:moveTo>
                <a:cubicBezTo>
                  <a:pt x="9525264" y="4790006"/>
                  <a:pt x="9748502" y="4597119"/>
                  <a:pt x="9748502" y="4291018"/>
                </a:cubicBezTo>
                <a:cubicBezTo>
                  <a:pt x="9748502" y="4003435"/>
                  <a:pt x="9550029" y="3883930"/>
                  <a:pt x="9342140" y="3831865"/>
                </a:cubicBezTo>
                <a:lnTo>
                  <a:pt x="9048792" y="3758484"/>
                </a:lnTo>
                <a:cubicBezTo>
                  <a:pt x="8902292" y="3721794"/>
                  <a:pt x="8838111" y="3654354"/>
                  <a:pt x="8838111" y="3556513"/>
                </a:cubicBezTo>
                <a:cubicBezTo>
                  <a:pt x="8838111" y="3434212"/>
                  <a:pt x="8942056" y="3360482"/>
                  <a:pt x="9097974" y="3360482"/>
                </a:cubicBezTo>
                <a:cubicBezTo>
                  <a:pt x="9281446" y="3360482"/>
                  <a:pt x="9394461" y="3461468"/>
                  <a:pt x="9409460" y="3654354"/>
                </a:cubicBezTo>
                <a:lnTo>
                  <a:pt x="9715016" y="3562453"/>
                </a:lnTo>
                <a:cubicBezTo>
                  <a:pt x="9678391" y="3348252"/>
                  <a:pt x="9467711" y="3198346"/>
                  <a:pt x="9128320" y="3198346"/>
                </a:cubicBezTo>
                <a:cubicBezTo>
                  <a:pt x="8795208" y="3198346"/>
                  <a:pt x="8544763" y="3339167"/>
                  <a:pt x="8544763" y="3638978"/>
                </a:cubicBezTo>
                <a:cubicBezTo>
                  <a:pt x="8544763" y="3893015"/>
                  <a:pt x="8718819" y="4030691"/>
                  <a:pt x="8914500" y="4079611"/>
                </a:cubicBezTo>
                <a:lnTo>
                  <a:pt x="9220057" y="4156137"/>
                </a:lnTo>
                <a:cubicBezTo>
                  <a:pt x="9381903" y="4195972"/>
                  <a:pt x="9455153" y="4253978"/>
                  <a:pt x="9455153" y="4382569"/>
                </a:cubicBezTo>
                <a:cubicBezTo>
                  <a:pt x="9455153" y="4538764"/>
                  <a:pt x="9345279" y="4627520"/>
                  <a:pt x="9152737" y="4627520"/>
                </a:cubicBezTo>
                <a:cubicBezTo>
                  <a:pt x="8944846" y="4627520"/>
                  <a:pt x="8838111" y="4526535"/>
                  <a:pt x="8804626" y="4272498"/>
                </a:cubicBezTo>
                <a:lnTo>
                  <a:pt x="8480931" y="4364399"/>
                </a:lnTo>
                <a:cubicBezTo>
                  <a:pt x="8498720" y="4627520"/>
                  <a:pt x="8743235" y="4790006"/>
                  <a:pt x="9112972" y="4790006"/>
                </a:cubicBezTo>
                <a:moveTo>
                  <a:pt x="7386719" y="4759256"/>
                </a:moveTo>
                <a:lnTo>
                  <a:pt x="7386719" y="3770714"/>
                </a:lnTo>
                <a:cubicBezTo>
                  <a:pt x="7386719" y="3544283"/>
                  <a:pt x="7502872" y="3412547"/>
                  <a:pt x="7689136" y="3412547"/>
                </a:cubicBezTo>
                <a:cubicBezTo>
                  <a:pt x="7869470" y="3412547"/>
                  <a:pt x="7948649" y="3532053"/>
                  <a:pt x="7948649" y="3712359"/>
                </a:cubicBezTo>
                <a:lnTo>
                  <a:pt x="7948649" y="4759256"/>
                </a:lnTo>
                <a:lnTo>
                  <a:pt x="8309318" y="4759256"/>
                </a:lnTo>
                <a:lnTo>
                  <a:pt x="8309318" y="3709564"/>
                </a:lnTo>
                <a:cubicBezTo>
                  <a:pt x="8309318" y="3394377"/>
                  <a:pt x="8144331" y="3198346"/>
                  <a:pt x="7826566" y="3198346"/>
                </a:cubicBezTo>
                <a:cubicBezTo>
                  <a:pt x="7600539" y="3198346"/>
                  <a:pt x="7475317" y="3296186"/>
                  <a:pt x="7404857" y="3421632"/>
                </a:cubicBezTo>
                <a:lnTo>
                  <a:pt x="7386370" y="3421632"/>
                </a:lnTo>
                <a:lnTo>
                  <a:pt x="7386370" y="3228746"/>
                </a:lnTo>
                <a:lnTo>
                  <a:pt x="7025702" y="3228746"/>
                </a:lnTo>
                <a:lnTo>
                  <a:pt x="7025702" y="4758906"/>
                </a:lnTo>
                <a:lnTo>
                  <a:pt x="7386719" y="4758906"/>
                </a:lnTo>
                <a:close/>
                <a:moveTo>
                  <a:pt x="5813593" y="4759256"/>
                </a:moveTo>
                <a:lnTo>
                  <a:pt x="5813593" y="3770714"/>
                </a:lnTo>
                <a:cubicBezTo>
                  <a:pt x="5813593" y="3544283"/>
                  <a:pt x="5929746" y="3412547"/>
                  <a:pt x="6116010" y="3412547"/>
                </a:cubicBezTo>
                <a:cubicBezTo>
                  <a:pt x="6296343" y="3412547"/>
                  <a:pt x="6375523" y="3532053"/>
                  <a:pt x="6375523" y="3712359"/>
                </a:cubicBezTo>
                <a:lnTo>
                  <a:pt x="6375523" y="4759256"/>
                </a:lnTo>
                <a:lnTo>
                  <a:pt x="6736191" y="4759256"/>
                </a:lnTo>
                <a:lnTo>
                  <a:pt x="6736191" y="3709564"/>
                </a:lnTo>
                <a:cubicBezTo>
                  <a:pt x="6736191" y="3394377"/>
                  <a:pt x="6571205" y="3198346"/>
                  <a:pt x="6253440" y="3198346"/>
                </a:cubicBezTo>
                <a:cubicBezTo>
                  <a:pt x="6027412" y="3198346"/>
                  <a:pt x="5902190" y="3296186"/>
                  <a:pt x="5831730" y="3421632"/>
                </a:cubicBezTo>
                <a:lnTo>
                  <a:pt x="5813243" y="3421632"/>
                </a:lnTo>
                <a:lnTo>
                  <a:pt x="5813243" y="2616892"/>
                </a:lnTo>
                <a:lnTo>
                  <a:pt x="5452576" y="2616892"/>
                </a:lnTo>
                <a:lnTo>
                  <a:pt x="5452576" y="4759256"/>
                </a:lnTo>
                <a:lnTo>
                  <a:pt x="5813593" y="4759256"/>
                </a:lnTo>
                <a:close/>
                <a:moveTo>
                  <a:pt x="4493701" y="4621580"/>
                </a:moveTo>
                <a:cubicBezTo>
                  <a:pt x="4258604" y="4621580"/>
                  <a:pt x="4127103" y="4398293"/>
                  <a:pt x="4127103" y="3994001"/>
                </a:cubicBezTo>
                <a:cubicBezTo>
                  <a:pt x="4127103" y="3583769"/>
                  <a:pt x="4258604" y="3366422"/>
                  <a:pt x="4493701" y="3366422"/>
                </a:cubicBezTo>
                <a:cubicBezTo>
                  <a:pt x="4728798" y="3366422"/>
                  <a:pt x="4860299" y="3586913"/>
                  <a:pt x="4860299" y="3994001"/>
                </a:cubicBezTo>
                <a:cubicBezTo>
                  <a:pt x="4860299" y="4404234"/>
                  <a:pt x="4729147" y="4621580"/>
                  <a:pt x="4493701" y="4621580"/>
                </a:cubicBezTo>
                <a:moveTo>
                  <a:pt x="4493701" y="4790006"/>
                </a:moveTo>
                <a:cubicBezTo>
                  <a:pt x="4973313" y="4790006"/>
                  <a:pt x="5239105" y="4431839"/>
                  <a:pt x="5239105" y="3994350"/>
                </a:cubicBezTo>
                <a:cubicBezTo>
                  <a:pt x="5239105" y="3556513"/>
                  <a:pt x="4973313" y="3198695"/>
                  <a:pt x="4493701" y="3198695"/>
                </a:cubicBezTo>
                <a:cubicBezTo>
                  <a:pt x="4014089" y="3198695"/>
                  <a:pt x="3748297" y="3556862"/>
                  <a:pt x="3748297" y="3994350"/>
                </a:cubicBezTo>
                <a:cubicBezTo>
                  <a:pt x="3748297" y="4431839"/>
                  <a:pt x="4014089" y="4790006"/>
                  <a:pt x="4493701" y="4790006"/>
                </a:cubicBezTo>
                <a:moveTo>
                  <a:pt x="2825698" y="4808176"/>
                </a:moveTo>
                <a:cubicBezTo>
                  <a:pt x="3336005" y="4808176"/>
                  <a:pt x="3534477" y="4502074"/>
                  <a:pt x="3534477" y="4101276"/>
                </a:cubicBezTo>
                <a:lnTo>
                  <a:pt x="3534477" y="2616892"/>
                </a:lnTo>
                <a:lnTo>
                  <a:pt x="3155671" y="2616892"/>
                </a:lnTo>
                <a:lnTo>
                  <a:pt x="3155671" y="4199117"/>
                </a:lnTo>
                <a:cubicBezTo>
                  <a:pt x="3155671" y="4456299"/>
                  <a:pt x="3058005" y="4609350"/>
                  <a:pt x="2825698" y="4609350"/>
                </a:cubicBezTo>
                <a:cubicBezTo>
                  <a:pt x="2596531" y="4609350"/>
                  <a:pt x="2495725" y="4447214"/>
                  <a:pt x="2495725" y="4168717"/>
                </a:cubicBezTo>
                <a:lnTo>
                  <a:pt x="2495725" y="3874845"/>
                </a:lnTo>
                <a:lnTo>
                  <a:pt x="2116919" y="3969890"/>
                </a:lnTo>
                <a:lnTo>
                  <a:pt x="2116919" y="4101626"/>
                </a:lnTo>
                <a:cubicBezTo>
                  <a:pt x="2116919" y="4502074"/>
                  <a:pt x="2315391" y="4808176"/>
                  <a:pt x="2825698" y="4808176"/>
                </a:cubicBezTo>
                <a:moveTo>
                  <a:pt x="809585" y="4584890"/>
                </a:moveTo>
                <a:cubicBezTo>
                  <a:pt x="516237" y="4584890"/>
                  <a:pt x="335903" y="4346228"/>
                  <a:pt x="335903" y="4092191"/>
                </a:cubicBezTo>
                <a:cubicBezTo>
                  <a:pt x="335903" y="3933200"/>
                  <a:pt x="406013" y="3786089"/>
                  <a:pt x="522166" y="3703623"/>
                </a:cubicBezTo>
                <a:lnTo>
                  <a:pt x="1212807" y="4459444"/>
                </a:lnTo>
                <a:cubicBezTo>
                  <a:pt x="1084446" y="4535969"/>
                  <a:pt x="940737" y="4584890"/>
                  <a:pt x="809585" y="4584890"/>
                </a:cubicBezTo>
                <a:moveTo>
                  <a:pt x="1178973" y="3489073"/>
                </a:moveTo>
                <a:cubicBezTo>
                  <a:pt x="1426278" y="3489073"/>
                  <a:pt x="1579056" y="3633038"/>
                  <a:pt x="1579056" y="3880785"/>
                </a:cubicBezTo>
                <a:cubicBezTo>
                  <a:pt x="1579056" y="3990856"/>
                  <a:pt x="1548361" y="4104072"/>
                  <a:pt x="1481390" y="4208202"/>
                </a:cubicBezTo>
                <a:lnTo>
                  <a:pt x="882834" y="3547078"/>
                </a:lnTo>
                <a:cubicBezTo>
                  <a:pt x="989570" y="3504447"/>
                  <a:pt x="1093515" y="3489073"/>
                  <a:pt x="1178973" y="3489073"/>
                </a:cubicBezTo>
                <a:moveTo>
                  <a:pt x="809585" y="2730108"/>
                </a:moveTo>
                <a:cubicBezTo>
                  <a:pt x="989919" y="2730108"/>
                  <a:pt x="1096654" y="2834238"/>
                  <a:pt x="1096654" y="3023979"/>
                </a:cubicBezTo>
                <a:cubicBezTo>
                  <a:pt x="1096654" y="3198346"/>
                  <a:pt x="1011196" y="3363627"/>
                  <a:pt x="800167" y="3458672"/>
                </a:cubicBezTo>
                <a:lnTo>
                  <a:pt x="668666" y="3311911"/>
                </a:lnTo>
                <a:cubicBezTo>
                  <a:pt x="552513" y="3183320"/>
                  <a:pt x="519027" y="3103650"/>
                  <a:pt x="519027" y="3008954"/>
                </a:cubicBezTo>
                <a:cubicBezTo>
                  <a:pt x="519027" y="2831093"/>
                  <a:pt x="632390" y="2730108"/>
                  <a:pt x="809585" y="2730108"/>
                </a:cubicBezTo>
                <a:moveTo>
                  <a:pt x="1576266" y="4312333"/>
                </a:moveTo>
                <a:cubicBezTo>
                  <a:pt x="1741252" y="4116302"/>
                  <a:pt x="1835779" y="3902101"/>
                  <a:pt x="1835779" y="3715504"/>
                </a:cubicBezTo>
                <a:cubicBezTo>
                  <a:pt x="1835779" y="3482783"/>
                  <a:pt x="1679862" y="3326937"/>
                  <a:pt x="1435696" y="3326937"/>
                </a:cubicBezTo>
                <a:cubicBezTo>
                  <a:pt x="1307335" y="3326937"/>
                  <a:pt x="1163625" y="3363627"/>
                  <a:pt x="1069098" y="3400317"/>
                </a:cubicBezTo>
                <a:lnTo>
                  <a:pt x="1062820" y="3388087"/>
                </a:lnTo>
                <a:cubicBezTo>
                  <a:pt x="1295126" y="3262641"/>
                  <a:pt x="1392793" y="3146280"/>
                  <a:pt x="1392793" y="2984144"/>
                </a:cubicBezTo>
                <a:cubicBezTo>
                  <a:pt x="1392793" y="2751423"/>
                  <a:pt x="1184903" y="2567971"/>
                  <a:pt x="818305" y="2567971"/>
                </a:cubicBezTo>
                <a:cubicBezTo>
                  <a:pt x="396595" y="2567971"/>
                  <a:pt x="189054" y="2803488"/>
                  <a:pt x="189054" y="3097360"/>
                </a:cubicBezTo>
                <a:cubicBezTo>
                  <a:pt x="189054" y="3256351"/>
                  <a:pt x="256374" y="3415692"/>
                  <a:pt x="433569" y="3608578"/>
                </a:cubicBezTo>
                <a:lnTo>
                  <a:pt x="436708" y="3614868"/>
                </a:lnTo>
                <a:cubicBezTo>
                  <a:pt x="137431" y="3758833"/>
                  <a:pt x="0" y="3991205"/>
                  <a:pt x="0" y="4230217"/>
                </a:cubicBezTo>
                <a:cubicBezTo>
                  <a:pt x="0" y="4545404"/>
                  <a:pt x="241376" y="4808526"/>
                  <a:pt x="613903" y="4808526"/>
                </a:cubicBezTo>
                <a:cubicBezTo>
                  <a:pt x="827723" y="4808526"/>
                  <a:pt x="1078167" y="4719770"/>
                  <a:pt x="1304544" y="4560779"/>
                </a:cubicBezTo>
                <a:lnTo>
                  <a:pt x="1488017" y="4759605"/>
                </a:lnTo>
                <a:lnTo>
                  <a:pt x="1967629" y="4759605"/>
                </a:lnTo>
                <a:lnTo>
                  <a:pt x="1967629" y="4744230"/>
                </a:lnTo>
                <a:lnTo>
                  <a:pt x="1576266" y="4312333"/>
                </a:lnTo>
                <a:close/>
              </a:path>
            </a:pathLst>
          </a:custGeom>
          <a:solidFill>
            <a:schemeClr val="bg1"/>
          </a:solidFill>
          <a:ln w="3486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598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266400"/>
            <a:ext cx="7693026" cy="1859099"/>
          </a:xfrm>
        </p:spPr>
        <p:txBody>
          <a:bodyPr anchor="t"/>
          <a:lstStyle>
            <a:lvl1pPr>
              <a:lnSpc>
                <a:spcPct val="80000"/>
              </a:lnSpc>
              <a:defRPr sz="7400" spc="0" baseline="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F487D-4064-92B3-E439-C4C68E6D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183B-3F5F-D40F-DF08-A45F8678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752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rgbClr val="5E4F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266705"/>
            <a:ext cx="7693026" cy="1859099"/>
          </a:xfrm>
        </p:spPr>
        <p:txBody>
          <a:bodyPr anchor="t"/>
          <a:lstStyle>
            <a:lvl1pPr>
              <a:lnSpc>
                <a:spcPct val="80000"/>
              </a:lnSpc>
              <a:defRPr sz="7400" spc="0" baseline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F487D-4064-92B3-E439-C4C68E6D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footer goes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183B-3F5F-D40F-DF08-A45F8678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1BEEFE38-569A-A8EF-1D54-81764BE3F5BA}"/>
              </a:ext>
            </a:extLst>
          </p:cNvPr>
          <p:cNvSpPr>
            <a:spLocks noChangeAspect="1"/>
          </p:cNvSpPr>
          <p:nvPr userDrawn="1"/>
        </p:nvSpPr>
        <p:spPr>
          <a:xfrm>
            <a:off x="287338" y="6416675"/>
            <a:ext cx="352800" cy="149403"/>
          </a:xfrm>
          <a:custGeom>
            <a:avLst/>
            <a:gdLst>
              <a:gd name="connsiteX0" fmla="*/ 5699846 w 6586631"/>
              <a:gd name="connsiteY0" fmla="*/ 2789294 h 2789293"/>
              <a:gd name="connsiteX1" fmla="*/ 6586632 w 6586631"/>
              <a:gd name="connsiteY1" fmla="*/ 1909153 h 2789293"/>
              <a:gd name="connsiteX2" fmla="*/ 6586632 w 6586631"/>
              <a:gd name="connsiteY2" fmla="*/ 60980 h 2789293"/>
              <a:gd name="connsiteX3" fmla="*/ 6112656 w 6586631"/>
              <a:gd name="connsiteY3" fmla="*/ 60980 h 2789293"/>
              <a:gd name="connsiteX4" fmla="*/ 6112656 w 6586631"/>
              <a:gd name="connsiteY4" fmla="*/ 2031114 h 2789293"/>
              <a:gd name="connsiteX5" fmla="*/ 5699846 w 6586631"/>
              <a:gd name="connsiteY5" fmla="*/ 2541669 h 2789293"/>
              <a:gd name="connsiteX6" fmla="*/ 5287036 w 6586631"/>
              <a:gd name="connsiteY6" fmla="*/ 1992847 h 2789293"/>
              <a:gd name="connsiteX7" fmla="*/ 5287036 w 6586631"/>
              <a:gd name="connsiteY7" fmla="*/ 1627212 h 2789293"/>
              <a:gd name="connsiteX8" fmla="*/ 4813060 w 6586631"/>
              <a:gd name="connsiteY8" fmla="*/ 1745222 h 2789293"/>
              <a:gd name="connsiteX9" fmla="*/ 4813060 w 6586631"/>
              <a:gd name="connsiteY9" fmla="*/ 1909153 h 2789293"/>
              <a:gd name="connsiteX10" fmla="*/ 5699846 w 6586631"/>
              <a:gd name="connsiteY10" fmla="*/ 2789294 h 2789293"/>
              <a:gd name="connsiteX11" fmla="*/ 3177175 w 6586631"/>
              <a:gd name="connsiteY11" fmla="*/ 2511056 h 2789293"/>
              <a:gd name="connsiteX12" fmla="*/ 2584828 w 6586631"/>
              <a:gd name="connsiteY12" fmla="*/ 1897549 h 2789293"/>
              <a:gd name="connsiteX13" fmla="*/ 2817854 w 6586631"/>
              <a:gd name="connsiteY13" fmla="*/ 1413657 h 2789293"/>
              <a:gd name="connsiteX14" fmla="*/ 3681610 w 6586631"/>
              <a:gd name="connsiteY14" fmla="*/ 2354778 h 2789293"/>
              <a:gd name="connsiteX15" fmla="*/ 3177175 w 6586631"/>
              <a:gd name="connsiteY15" fmla="*/ 2511056 h 2789293"/>
              <a:gd name="connsiteX16" fmla="*/ 3639512 w 6586631"/>
              <a:gd name="connsiteY16" fmla="*/ 1147022 h 2789293"/>
              <a:gd name="connsiteX17" fmla="*/ 4140232 w 6586631"/>
              <a:gd name="connsiteY17" fmla="*/ 1634865 h 2789293"/>
              <a:gd name="connsiteX18" fmla="*/ 4017900 w 6586631"/>
              <a:gd name="connsiteY18" fmla="*/ 2042717 h 2789293"/>
              <a:gd name="connsiteX19" fmla="*/ 3268800 w 6586631"/>
              <a:gd name="connsiteY19" fmla="*/ 1219359 h 2789293"/>
              <a:gd name="connsiteX20" fmla="*/ 3639512 w 6586631"/>
              <a:gd name="connsiteY20" fmla="*/ 1147022 h 2789293"/>
              <a:gd name="connsiteX21" fmla="*/ 3177175 w 6586631"/>
              <a:gd name="connsiteY21" fmla="*/ 201951 h 2789293"/>
              <a:gd name="connsiteX22" fmla="*/ 3536495 w 6586631"/>
              <a:gd name="connsiteY22" fmla="*/ 567833 h 2789293"/>
              <a:gd name="connsiteX23" fmla="*/ 3165783 w 6586631"/>
              <a:gd name="connsiteY23" fmla="*/ 1109002 h 2789293"/>
              <a:gd name="connsiteX24" fmla="*/ 3001353 w 6586631"/>
              <a:gd name="connsiteY24" fmla="*/ 926061 h 2789293"/>
              <a:gd name="connsiteX25" fmla="*/ 2814140 w 6586631"/>
              <a:gd name="connsiteY25" fmla="*/ 548823 h 2789293"/>
              <a:gd name="connsiteX26" fmla="*/ 3177175 w 6586631"/>
              <a:gd name="connsiteY26" fmla="*/ 201951 h 2789293"/>
              <a:gd name="connsiteX27" fmla="*/ 4136518 w 6586631"/>
              <a:gd name="connsiteY27" fmla="*/ 2172084 h 2789293"/>
              <a:gd name="connsiteX28" fmla="*/ 4461417 w 6586631"/>
              <a:gd name="connsiteY28" fmla="*/ 1428964 h 2789293"/>
              <a:gd name="connsiteX29" fmla="*/ 3960696 w 6586631"/>
              <a:gd name="connsiteY29" fmla="*/ 945071 h 2789293"/>
              <a:gd name="connsiteX30" fmla="*/ 3502073 w 6586631"/>
              <a:gd name="connsiteY30" fmla="*/ 1036418 h 2789293"/>
              <a:gd name="connsiteX31" fmla="*/ 3494397 w 6586631"/>
              <a:gd name="connsiteY31" fmla="*/ 1021112 h 2789293"/>
              <a:gd name="connsiteX32" fmla="*/ 3907206 w 6586631"/>
              <a:gd name="connsiteY32" fmla="*/ 518209 h 2789293"/>
              <a:gd name="connsiteX33" fmla="*/ 3188566 w 6586631"/>
              <a:gd name="connsiteY33" fmla="*/ 0 h 2789293"/>
              <a:gd name="connsiteX34" fmla="*/ 2401082 w 6586631"/>
              <a:gd name="connsiteY34" fmla="*/ 659180 h 2789293"/>
              <a:gd name="connsiteX35" fmla="*/ 2706913 w 6586631"/>
              <a:gd name="connsiteY35" fmla="*/ 1295646 h 2789293"/>
              <a:gd name="connsiteX36" fmla="*/ 2710628 w 6586631"/>
              <a:gd name="connsiteY36" fmla="*/ 1303300 h 2789293"/>
              <a:gd name="connsiteX37" fmla="*/ 2164094 w 6586631"/>
              <a:gd name="connsiteY37" fmla="*/ 2069134 h 2789293"/>
              <a:gd name="connsiteX38" fmla="*/ 2932262 w 6586631"/>
              <a:gd name="connsiteY38" fmla="*/ 2789294 h 2789293"/>
              <a:gd name="connsiteX39" fmla="*/ 3796018 w 6586631"/>
              <a:gd name="connsiteY39" fmla="*/ 2480689 h 2789293"/>
              <a:gd name="connsiteX40" fmla="*/ 4025329 w 6586631"/>
              <a:gd name="connsiteY40" fmla="*/ 2728314 h 2789293"/>
              <a:gd name="connsiteX41" fmla="*/ 4625352 w 6586631"/>
              <a:gd name="connsiteY41" fmla="*/ 2728314 h 2789293"/>
              <a:gd name="connsiteX42" fmla="*/ 4625352 w 6586631"/>
              <a:gd name="connsiteY42" fmla="*/ 2709303 h 2789293"/>
              <a:gd name="connsiteX43" fmla="*/ 4136518 w 6586631"/>
              <a:gd name="connsiteY43" fmla="*/ 2172084 h 2789293"/>
              <a:gd name="connsiteX44" fmla="*/ 886786 w 6586631"/>
              <a:gd name="connsiteY44" fmla="*/ 2789294 h 2789293"/>
              <a:gd name="connsiteX45" fmla="*/ 1773572 w 6586631"/>
              <a:gd name="connsiteY45" fmla="*/ 1909153 h 2789293"/>
              <a:gd name="connsiteX46" fmla="*/ 1773572 w 6586631"/>
              <a:gd name="connsiteY46" fmla="*/ 60980 h 2789293"/>
              <a:gd name="connsiteX47" fmla="*/ 1299596 w 6586631"/>
              <a:gd name="connsiteY47" fmla="*/ 60980 h 2789293"/>
              <a:gd name="connsiteX48" fmla="*/ 1299596 w 6586631"/>
              <a:gd name="connsiteY48" fmla="*/ 2031114 h 2789293"/>
              <a:gd name="connsiteX49" fmla="*/ 886786 w 6586631"/>
              <a:gd name="connsiteY49" fmla="*/ 2541669 h 2789293"/>
              <a:gd name="connsiteX50" fmla="*/ 473976 w 6586631"/>
              <a:gd name="connsiteY50" fmla="*/ 1992847 h 2789293"/>
              <a:gd name="connsiteX51" fmla="*/ 473976 w 6586631"/>
              <a:gd name="connsiteY51" fmla="*/ 1627212 h 2789293"/>
              <a:gd name="connsiteX52" fmla="*/ 0 w 6586631"/>
              <a:gd name="connsiteY52" fmla="*/ 1745222 h 2789293"/>
              <a:gd name="connsiteX53" fmla="*/ 0 w 6586631"/>
              <a:gd name="connsiteY53" fmla="*/ 1909153 h 2789293"/>
              <a:gd name="connsiteX54" fmla="*/ 886786 w 6586631"/>
              <a:gd name="connsiteY54" fmla="*/ 2789294 h 278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586631" h="2789293">
                <a:moveTo>
                  <a:pt x="5699846" y="2789294"/>
                </a:moveTo>
                <a:cubicBezTo>
                  <a:pt x="6338253" y="2789294"/>
                  <a:pt x="6586632" y="2408105"/>
                  <a:pt x="6586632" y="1909153"/>
                </a:cubicBezTo>
                <a:lnTo>
                  <a:pt x="6586632" y="60980"/>
                </a:lnTo>
                <a:lnTo>
                  <a:pt x="6112656" y="60980"/>
                </a:lnTo>
                <a:lnTo>
                  <a:pt x="6112656" y="2031114"/>
                </a:lnTo>
                <a:cubicBezTo>
                  <a:pt x="6112656" y="2351075"/>
                  <a:pt x="5990324" y="2541669"/>
                  <a:pt x="5699846" y="2541669"/>
                </a:cubicBezTo>
                <a:cubicBezTo>
                  <a:pt x="5413083" y="2541669"/>
                  <a:pt x="5287036" y="2339718"/>
                  <a:pt x="5287036" y="1992847"/>
                </a:cubicBezTo>
                <a:lnTo>
                  <a:pt x="5287036" y="1627212"/>
                </a:lnTo>
                <a:lnTo>
                  <a:pt x="4813060" y="1745222"/>
                </a:lnTo>
                <a:lnTo>
                  <a:pt x="4813060" y="1909153"/>
                </a:lnTo>
                <a:cubicBezTo>
                  <a:pt x="4813060" y="2408352"/>
                  <a:pt x="5061440" y="2789294"/>
                  <a:pt x="5699846" y="2789294"/>
                </a:cubicBezTo>
                <a:moveTo>
                  <a:pt x="3177175" y="2511056"/>
                </a:moveTo>
                <a:cubicBezTo>
                  <a:pt x="2810177" y="2511056"/>
                  <a:pt x="2584828" y="2213808"/>
                  <a:pt x="2584828" y="1897549"/>
                </a:cubicBezTo>
                <a:cubicBezTo>
                  <a:pt x="2584828" y="1699302"/>
                  <a:pt x="2672739" y="1516361"/>
                  <a:pt x="2817854" y="1413657"/>
                </a:cubicBezTo>
                <a:lnTo>
                  <a:pt x="3681610" y="2354778"/>
                </a:lnTo>
                <a:cubicBezTo>
                  <a:pt x="3521141" y="2450075"/>
                  <a:pt x="3341358" y="2511056"/>
                  <a:pt x="3177175" y="2511056"/>
                </a:cubicBezTo>
                <a:moveTo>
                  <a:pt x="3639512" y="1147022"/>
                </a:moveTo>
                <a:cubicBezTo>
                  <a:pt x="3949057" y="1147022"/>
                  <a:pt x="4140232" y="1326013"/>
                  <a:pt x="4140232" y="1634865"/>
                </a:cubicBezTo>
                <a:cubicBezTo>
                  <a:pt x="4140232" y="1772132"/>
                  <a:pt x="4102096" y="1913103"/>
                  <a:pt x="4017900" y="2042717"/>
                </a:cubicBezTo>
                <a:lnTo>
                  <a:pt x="3268800" y="1219359"/>
                </a:lnTo>
                <a:cubicBezTo>
                  <a:pt x="3402524" y="1166032"/>
                  <a:pt x="3532533" y="1147022"/>
                  <a:pt x="3639512" y="1147022"/>
                </a:cubicBezTo>
                <a:moveTo>
                  <a:pt x="3177175" y="201951"/>
                </a:moveTo>
                <a:cubicBezTo>
                  <a:pt x="3402771" y="201951"/>
                  <a:pt x="3536495" y="331565"/>
                  <a:pt x="3536495" y="567833"/>
                </a:cubicBezTo>
                <a:cubicBezTo>
                  <a:pt x="3536495" y="785091"/>
                  <a:pt x="3429516" y="990745"/>
                  <a:pt x="3165783" y="1109002"/>
                </a:cubicBezTo>
                <a:lnTo>
                  <a:pt x="3001353" y="926061"/>
                </a:lnTo>
                <a:cubicBezTo>
                  <a:pt x="2855990" y="766081"/>
                  <a:pt x="2814140" y="666833"/>
                  <a:pt x="2814140" y="548823"/>
                </a:cubicBezTo>
                <a:cubicBezTo>
                  <a:pt x="2813892" y="327615"/>
                  <a:pt x="2955292" y="201951"/>
                  <a:pt x="3177175" y="201951"/>
                </a:cubicBezTo>
                <a:moveTo>
                  <a:pt x="4136518" y="2172084"/>
                </a:moveTo>
                <a:cubicBezTo>
                  <a:pt x="4343047" y="1928163"/>
                  <a:pt x="4461417" y="1661528"/>
                  <a:pt x="4461417" y="1428964"/>
                </a:cubicBezTo>
                <a:cubicBezTo>
                  <a:pt x="4461417" y="1139369"/>
                  <a:pt x="4266527" y="945071"/>
                  <a:pt x="3960696" y="945071"/>
                </a:cubicBezTo>
                <a:cubicBezTo>
                  <a:pt x="3800228" y="945071"/>
                  <a:pt x="3620443" y="990745"/>
                  <a:pt x="3502073" y="1036418"/>
                </a:cubicBezTo>
                <a:lnTo>
                  <a:pt x="3494397" y="1021112"/>
                </a:lnTo>
                <a:cubicBezTo>
                  <a:pt x="3784874" y="864834"/>
                  <a:pt x="3907206" y="720160"/>
                  <a:pt x="3907206" y="518209"/>
                </a:cubicBezTo>
                <a:cubicBezTo>
                  <a:pt x="3907206" y="228614"/>
                  <a:pt x="3647188" y="0"/>
                  <a:pt x="3188566" y="0"/>
                </a:cubicBezTo>
                <a:cubicBezTo>
                  <a:pt x="2661100" y="0"/>
                  <a:pt x="2401082" y="293545"/>
                  <a:pt x="2401082" y="659180"/>
                </a:cubicBezTo>
                <a:cubicBezTo>
                  <a:pt x="2401082" y="857428"/>
                  <a:pt x="2485278" y="1055429"/>
                  <a:pt x="2706913" y="1295646"/>
                </a:cubicBezTo>
                <a:lnTo>
                  <a:pt x="2710628" y="1303300"/>
                </a:lnTo>
                <a:cubicBezTo>
                  <a:pt x="2336201" y="1482291"/>
                  <a:pt x="2164094" y="1771886"/>
                  <a:pt x="2164094" y="2069134"/>
                </a:cubicBezTo>
                <a:cubicBezTo>
                  <a:pt x="2164094" y="2461679"/>
                  <a:pt x="2465963" y="2789294"/>
                  <a:pt x="2932262" y="2789294"/>
                </a:cubicBezTo>
                <a:cubicBezTo>
                  <a:pt x="3199710" y="2789294"/>
                  <a:pt x="3513217" y="2678690"/>
                  <a:pt x="3796018" y="2480689"/>
                </a:cubicBezTo>
                <a:lnTo>
                  <a:pt x="4025329" y="2728314"/>
                </a:lnTo>
                <a:lnTo>
                  <a:pt x="4625352" y="2728314"/>
                </a:lnTo>
                <a:lnTo>
                  <a:pt x="4625352" y="2709303"/>
                </a:lnTo>
                <a:lnTo>
                  <a:pt x="4136518" y="2172084"/>
                </a:lnTo>
                <a:close/>
                <a:moveTo>
                  <a:pt x="886786" y="2789294"/>
                </a:moveTo>
                <a:cubicBezTo>
                  <a:pt x="1525192" y="2789294"/>
                  <a:pt x="1773572" y="2408105"/>
                  <a:pt x="1773572" y="1909153"/>
                </a:cubicBezTo>
                <a:lnTo>
                  <a:pt x="1773572" y="60980"/>
                </a:lnTo>
                <a:lnTo>
                  <a:pt x="1299596" y="60980"/>
                </a:lnTo>
                <a:lnTo>
                  <a:pt x="1299596" y="2031114"/>
                </a:lnTo>
                <a:cubicBezTo>
                  <a:pt x="1299596" y="2351075"/>
                  <a:pt x="1177263" y="2541669"/>
                  <a:pt x="886786" y="2541669"/>
                </a:cubicBezTo>
                <a:cubicBezTo>
                  <a:pt x="600023" y="2541669"/>
                  <a:pt x="473976" y="2339718"/>
                  <a:pt x="473976" y="1992847"/>
                </a:cubicBezTo>
                <a:lnTo>
                  <a:pt x="473976" y="1627212"/>
                </a:lnTo>
                <a:lnTo>
                  <a:pt x="0" y="1745222"/>
                </a:lnTo>
                <a:lnTo>
                  <a:pt x="0" y="1909153"/>
                </a:lnTo>
                <a:cubicBezTo>
                  <a:pt x="0" y="2408352"/>
                  <a:pt x="248379" y="2789294"/>
                  <a:pt x="886786" y="2789294"/>
                </a:cubicBezTo>
              </a:path>
            </a:pathLst>
          </a:custGeom>
          <a:solidFill>
            <a:schemeClr val="bg1"/>
          </a:solidFill>
          <a:ln w="2475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40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84" y="266400"/>
            <a:ext cx="5732004" cy="2770117"/>
          </a:xfrm>
        </p:spPr>
        <p:txBody>
          <a:bodyPr anchor="t"/>
          <a:lstStyle>
            <a:lvl1pPr>
              <a:lnSpc>
                <a:spcPct val="80000"/>
              </a:lnSpc>
              <a:defRPr sz="7400" spc="0" baseline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F487D-4064-92B3-E439-C4C68E6D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footer goes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183B-3F5F-D40F-DF08-A45F8678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3" name="Graphic 8">
            <a:extLst>
              <a:ext uri="{FF2B5EF4-FFF2-40B4-BE49-F238E27FC236}">
                <a16:creationId xmlns:a16="http://schemas.microsoft.com/office/drawing/2014/main" id="{D45A48FB-9AA7-F5E5-80E7-97EC299F000F}"/>
              </a:ext>
            </a:extLst>
          </p:cNvPr>
          <p:cNvSpPr>
            <a:spLocks noChangeAspect="1"/>
          </p:cNvSpPr>
          <p:nvPr userDrawn="1"/>
        </p:nvSpPr>
        <p:spPr>
          <a:xfrm>
            <a:off x="287338" y="6416675"/>
            <a:ext cx="352800" cy="149403"/>
          </a:xfrm>
          <a:custGeom>
            <a:avLst/>
            <a:gdLst>
              <a:gd name="connsiteX0" fmla="*/ 5699846 w 6586631"/>
              <a:gd name="connsiteY0" fmla="*/ 2789294 h 2789293"/>
              <a:gd name="connsiteX1" fmla="*/ 6586632 w 6586631"/>
              <a:gd name="connsiteY1" fmla="*/ 1909153 h 2789293"/>
              <a:gd name="connsiteX2" fmla="*/ 6586632 w 6586631"/>
              <a:gd name="connsiteY2" fmla="*/ 60980 h 2789293"/>
              <a:gd name="connsiteX3" fmla="*/ 6112656 w 6586631"/>
              <a:gd name="connsiteY3" fmla="*/ 60980 h 2789293"/>
              <a:gd name="connsiteX4" fmla="*/ 6112656 w 6586631"/>
              <a:gd name="connsiteY4" fmla="*/ 2031114 h 2789293"/>
              <a:gd name="connsiteX5" fmla="*/ 5699846 w 6586631"/>
              <a:gd name="connsiteY5" fmla="*/ 2541669 h 2789293"/>
              <a:gd name="connsiteX6" fmla="*/ 5287036 w 6586631"/>
              <a:gd name="connsiteY6" fmla="*/ 1992847 h 2789293"/>
              <a:gd name="connsiteX7" fmla="*/ 5287036 w 6586631"/>
              <a:gd name="connsiteY7" fmla="*/ 1627212 h 2789293"/>
              <a:gd name="connsiteX8" fmla="*/ 4813060 w 6586631"/>
              <a:gd name="connsiteY8" fmla="*/ 1745222 h 2789293"/>
              <a:gd name="connsiteX9" fmla="*/ 4813060 w 6586631"/>
              <a:gd name="connsiteY9" fmla="*/ 1909153 h 2789293"/>
              <a:gd name="connsiteX10" fmla="*/ 5699846 w 6586631"/>
              <a:gd name="connsiteY10" fmla="*/ 2789294 h 2789293"/>
              <a:gd name="connsiteX11" fmla="*/ 3177175 w 6586631"/>
              <a:gd name="connsiteY11" fmla="*/ 2511056 h 2789293"/>
              <a:gd name="connsiteX12" fmla="*/ 2584828 w 6586631"/>
              <a:gd name="connsiteY12" fmla="*/ 1897549 h 2789293"/>
              <a:gd name="connsiteX13" fmla="*/ 2817854 w 6586631"/>
              <a:gd name="connsiteY13" fmla="*/ 1413657 h 2789293"/>
              <a:gd name="connsiteX14" fmla="*/ 3681610 w 6586631"/>
              <a:gd name="connsiteY14" fmla="*/ 2354778 h 2789293"/>
              <a:gd name="connsiteX15" fmla="*/ 3177175 w 6586631"/>
              <a:gd name="connsiteY15" fmla="*/ 2511056 h 2789293"/>
              <a:gd name="connsiteX16" fmla="*/ 3639512 w 6586631"/>
              <a:gd name="connsiteY16" fmla="*/ 1147022 h 2789293"/>
              <a:gd name="connsiteX17" fmla="*/ 4140232 w 6586631"/>
              <a:gd name="connsiteY17" fmla="*/ 1634865 h 2789293"/>
              <a:gd name="connsiteX18" fmla="*/ 4017900 w 6586631"/>
              <a:gd name="connsiteY18" fmla="*/ 2042717 h 2789293"/>
              <a:gd name="connsiteX19" fmla="*/ 3268800 w 6586631"/>
              <a:gd name="connsiteY19" fmla="*/ 1219359 h 2789293"/>
              <a:gd name="connsiteX20" fmla="*/ 3639512 w 6586631"/>
              <a:gd name="connsiteY20" fmla="*/ 1147022 h 2789293"/>
              <a:gd name="connsiteX21" fmla="*/ 3177175 w 6586631"/>
              <a:gd name="connsiteY21" fmla="*/ 201951 h 2789293"/>
              <a:gd name="connsiteX22" fmla="*/ 3536495 w 6586631"/>
              <a:gd name="connsiteY22" fmla="*/ 567833 h 2789293"/>
              <a:gd name="connsiteX23" fmla="*/ 3165783 w 6586631"/>
              <a:gd name="connsiteY23" fmla="*/ 1109002 h 2789293"/>
              <a:gd name="connsiteX24" fmla="*/ 3001353 w 6586631"/>
              <a:gd name="connsiteY24" fmla="*/ 926061 h 2789293"/>
              <a:gd name="connsiteX25" fmla="*/ 2814140 w 6586631"/>
              <a:gd name="connsiteY25" fmla="*/ 548823 h 2789293"/>
              <a:gd name="connsiteX26" fmla="*/ 3177175 w 6586631"/>
              <a:gd name="connsiteY26" fmla="*/ 201951 h 2789293"/>
              <a:gd name="connsiteX27" fmla="*/ 4136518 w 6586631"/>
              <a:gd name="connsiteY27" fmla="*/ 2172084 h 2789293"/>
              <a:gd name="connsiteX28" fmla="*/ 4461417 w 6586631"/>
              <a:gd name="connsiteY28" fmla="*/ 1428964 h 2789293"/>
              <a:gd name="connsiteX29" fmla="*/ 3960696 w 6586631"/>
              <a:gd name="connsiteY29" fmla="*/ 945071 h 2789293"/>
              <a:gd name="connsiteX30" fmla="*/ 3502073 w 6586631"/>
              <a:gd name="connsiteY30" fmla="*/ 1036418 h 2789293"/>
              <a:gd name="connsiteX31" fmla="*/ 3494397 w 6586631"/>
              <a:gd name="connsiteY31" fmla="*/ 1021112 h 2789293"/>
              <a:gd name="connsiteX32" fmla="*/ 3907206 w 6586631"/>
              <a:gd name="connsiteY32" fmla="*/ 518209 h 2789293"/>
              <a:gd name="connsiteX33" fmla="*/ 3188566 w 6586631"/>
              <a:gd name="connsiteY33" fmla="*/ 0 h 2789293"/>
              <a:gd name="connsiteX34" fmla="*/ 2401082 w 6586631"/>
              <a:gd name="connsiteY34" fmla="*/ 659180 h 2789293"/>
              <a:gd name="connsiteX35" fmla="*/ 2706913 w 6586631"/>
              <a:gd name="connsiteY35" fmla="*/ 1295646 h 2789293"/>
              <a:gd name="connsiteX36" fmla="*/ 2710628 w 6586631"/>
              <a:gd name="connsiteY36" fmla="*/ 1303300 h 2789293"/>
              <a:gd name="connsiteX37" fmla="*/ 2164094 w 6586631"/>
              <a:gd name="connsiteY37" fmla="*/ 2069134 h 2789293"/>
              <a:gd name="connsiteX38" fmla="*/ 2932262 w 6586631"/>
              <a:gd name="connsiteY38" fmla="*/ 2789294 h 2789293"/>
              <a:gd name="connsiteX39" fmla="*/ 3796018 w 6586631"/>
              <a:gd name="connsiteY39" fmla="*/ 2480689 h 2789293"/>
              <a:gd name="connsiteX40" fmla="*/ 4025329 w 6586631"/>
              <a:gd name="connsiteY40" fmla="*/ 2728314 h 2789293"/>
              <a:gd name="connsiteX41" fmla="*/ 4625352 w 6586631"/>
              <a:gd name="connsiteY41" fmla="*/ 2728314 h 2789293"/>
              <a:gd name="connsiteX42" fmla="*/ 4625352 w 6586631"/>
              <a:gd name="connsiteY42" fmla="*/ 2709303 h 2789293"/>
              <a:gd name="connsiteX43" fmla="*/ 4136518 w 6586631"/>
              <a:gd name="connsiteY43" fmla="*/ 2172084 h 2789293"/>
              <a:gd name="connsiteX44" fmla="*/ 886786 w 6586631"/>
              <a:gd name="connsiteY44" fmla="*/ 2789294 h 2789293"/>
              <a:gd name="connsiteX45" fmla="*/ 1773572 w 6586631"/>
              <a:gd name="connsiteY45" fmla="*/ 1909153 h 2789293"/>
              <a:gd name="connsiteX46" fmla="*/ 1773572 w 6586631"/>
              <a:gd name="connsiteY46" fmla="*/ 60980 h 2789293"/>
              <a:gd name="connsiteX47" fmla="*/ 1299596 w 6586631"/>
              <a:gd name="connsiteY47" fmla="*/ 60980 h 2789293"/>
              <a:gd name="connsiteX48" fmla="*/ 1299596 w 6586631"/>
              <a:gd name="connsiteY48" fmla="*/ 2031114 h 2789293"/>
              <a:gd name="connsiteX49" fmla="*/ 886786 w 6586631"/>
              <a:gd name="connsiteY49" fmla="*/ 2541669 h 2789293"/>
              <a:gd name="connsiteX50" fmla="*/ 473976 w 6586631"/>
              <a:gd name="connsiteY50" fmla="*/ 1992847 h 2789293"/>
              <a:gd name="connsiteX51" fmla="*/ 473976 w 6586631"/>
              <a:gd name="connsiteY51" fmla="*/ 1627212 h 2789293"/>
              <a:gd name="connsiteX52" fmla="*/ 0 w 6586631"/>
              <a:gd name="connsiteY52" fmla="*/ 1745222 h 2789293"/>
              <a:gd name="connsiteX53" fmla="*/ 0 w 6586631"/>
              <a:gd name="connsiteY53" fmla="*/ 1909153 h 2789293"/>
              <a:gd name="connsiteX54" fmla="*/ 886786 w 6586631"/>
              <a:gd name="connsiteY54" fmla="*/ 2789294 h 278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586631" h="2789293">
                <a:moveTo>
                  <a:pt x="5699846" y="2789294"/>
                </a:moveTo>
                <a:cubicBezTo>
                  <a:pt x="6338253" y="2789294"/>
                  <a:pt x="6586632" y="2408105"/>
                  <a:pt x="6586632" y="1909153"/>
                </a:cubicBezTo>
                <a:lnTo>
                  <a:pt x="6586632" y="60980"/>
                </a:lnTo>
                <a:lnTo>
                  <a:pt x="6112656" y="60980"/>
                </a:lnTo>
                <a:lnTo>
                  <a:pt x="6112656" y="2031114"/>
                </a:lnTo>
                <a:cubicBezTo>
                  <a:pt x="6112656" y="2351075"/>
                  <a:pt x="5990324" y="2541669"/>
                  <a:pt x="5699846" y="2541669"/>
                </a:cubicBezTo>
                <a:cubicBezTo>
                  <a:pt x="5413083" y="2541669"/>
                  <a:pt x="5287036" y="2339718"/>
                  <a:pt x="5287036" y="1992847"/>
                </a:cubicBezTo>
                <a:lnTo>
                  <a:pt x="5287036" y="1627212"/>
                </a:lnTo>
                <a:lnTo>
                  <a:pt x="4813060" y="1745222"/>
                </a:lnTo>
                <a:lnTo>
                  <a:pt x="4813060" y="1909153"/>
                </a:lnTo>
                <a:cubicBezTo>
                  <a:pt x="4813060" y="2408352"/>
                  <a:pt x="5061440" y="2789294"/>
                  <a:pt x="5699846" y="2789294"/>
                </a:cubicBezTo>
                <a:moveTo>
                  <a:pt x="3177175" y="2511056"/>
                </a:moveTo>
                <a:cubicBezTo>
                  <a:pt x="2810177" y="2511056"/>
                  <a:pt x="2584828" y="2213808"/>
                  <a:pt x="2584828" y="1897549"/>
                </a:cubicBezTo>
                <a:cubicBezTo>
                  <a:pt x="2584828" y="1699302"/>
                  <a:pt x="2672739" y="1516361"/>
                  <a:pt x="2817854" y="1413657"/>
                </a:cubicBezTo>
                <a:lnTo>
                  <a:pt x="3681610" y="2354778"/>
                </a:lnTo>
                <a:cubicBezTo>
                  <a:pt x="3521141" y="2450075"/>
                  <a:pt x="3341358" y="2511056"/>
                  <a:pt x="3177175" y="2511056"/>
                </a:cubicBezTo>
                <a:moveTo>
                  <a:pt x="3639512" y="1147022"/>
                </a:moveTo>
                <a:cubicBezTo>
                  <a:pt x="3949057" y="1147022"/>
                  <a:pt x="4140232" y="1326013"/>
                  <a:pt x="4140232" y="1634865"/>
                </a:cubicBezTo>
                <a:cubicBezTo>
                  <a:pt x="4140232" y="1772132"/>
                  <a:pt x="4102096" y="1913103"/>
                  <a:pt x="4017900" y="2042717"/>
                </a:cubicBezTo>
                <a:lnTo>
                  <a:pt x="3268800" y="1219359"/>
                </a:lnTo>
                <a:cubicBezTo>
                  <a:pt x="3402524" y="1166032"/>
                  <a:pt x="3532533" y="1147022"/>
                  <a:pt x="3639512" y="1147022"/>
                </a:cubicBezTo>
                <a:moveTo>
                  <a:pt x="3177175" y="201951"/>
                </a:moveTo>
                <a:cubicBezTo>
                  <a:pt x="3402771" y="201951"/>
                  <a:pt x="3536495" y="331565"/>
                  <a:pt x="3536495" y="567833"/>
                </a:cubicBezTo>
                <a:cubicBezTo>
                  <a:pt x="3536495" y="785091"/>
                  <a:pt x="3429516" y="990745"/>
                  <a:pt x="3165783" y="1109002"/>
                </a:cubicBezTo>
                <a:lnTo>
                  <a:pt x="3001353" y="926061"/>
                </a:lnTo>
                <a:cubicBezTo>
                  <a:pt x="2855990" y="766081"/>
                  <a:pt x="2814140" y="666833"/>
                  <a:pt x="2814140" y="548823"/>
                </a:cubicBezTo>
                <a:cubicBezTo>
                  <a:pt x="2813892" y="327615"/>
                  <a:pt x="2955292" y="201951"/>
                  <a:pt x="3177175" y="201951"/>
                </a:cubicBezTo>
                <a:moveTo>
                  <a:pt x="4136518" y="2172084"/>
                </a:moveTo>
                <a:cubicBezTo>
                  <a:pt x="4343047" y="1928163"/>
                  <a:pt x="4461417" y="1661528"/>
                  <a:pt x="4461417" y="1428964"/>
                </a:cubicBezTo>
                <a:cubicBezTo>
                  <a:pt x="4461417" y="1139369"/>
                  <a:pt x="4266527" y="945071"/>
                  <a:pt x="3960696" y="945071"/>
                </a:cubicBezTo>
                <a:cubicBezTo>
                  <a:pt x="3800228" y="945071"/>
                  <a:pt x="3620443" y="990745"/>
                  <a:pt x="3502073" y="1036418"/>
                </a:cubicBezTo>
                <a:lnTo>
                  <a:pt x="3494397" y="1021112"/>
                </a:lnTo>
                <a:cubicBezTo>
                  <a:pt x="3784874" y="864834"/>
                  <a:pt x="3907206" y="720160"/>
                  <a:pt x="3907206" y="518209"/>
                </a:cubicBezTo>
                <a:cubicBezTo>
                  <a:pt x="3907206" y="228614"/>
                  <a:pt x="3647188" y="0"/>
                  <a:pt x="3188566" y="0"/>
                </a:cubicBezTo>
                <a:cubicBezTo>
                  <a:pt x="2661100" y="0"/>
                  <a:pt x="2401082" y="293545"/>
                  <a:pt x="2401082" y="659180"/>
                </a:cubicBezTo>
                <a:cubicBezTo>
                  <a:pt x="2401082" y="857428"/>
                  <a:pt x="2485278" y="1055429"/>
                  <a:pt x="2706913" y="1295646"/>
                </a:cubicBezTo>
                <a:lnTo>
                  <a:pt x="2710628" y="1303300"/>
                </a:lnTo>
                <a:cubicBezTo>
                  <a:pt x="2336201" y="1482291"/>
                  <a:pt x="2164094" y="1771886"/>
                  <a:pt x="2164094" y="2069134"/>
                </a:cubicBezTo>
                <a:cubicBezTo>
                  <a:pt x="2164094" y="2461679"/>
                  <a:pt x="2465963" y="2789294"/>
                  <a:pt x="2932262" y="2789294"/>
                </a:cubicBezTo>
                <a:cubicBezTo>
                  <a:pt x="3199710" y="2789294"/>
                  <a:pt x="3513217" y="2678690"/>
                  <a:pt x="3796018" y="2480689"/>
                </a:cubicBezTo>
                <a:lnTo>
                  <a:pt x="4025329" y="2728314"/>
                </a:lnTo>
                <a:lnTo>
                  <a:pt x="4625352" y="2728314"/>
                </a:lnTo>
                <a:lnTo>
                  <a:pt x="4625352" y="2709303"/>
                </a:lnTo>
                <a:lnTo>
                  <a:pt x="4136518" y="2172084"/>
                </a:lnTo>
                <a:close/>
                <a:moveTo>
                  <a:pt x="886786" y="2789294"/>
                </a:moveTo>
                <a:cubicBezTo>
                  <a:pt x="1525192" y="2789294"/>
                  <a:pt x="1773572" y="2408105"/>
                  <a:pt x="1773572" y="1909153"/>
                </a:cubicBezTo>
                <a:lnTo>
                  <a:pt x="1773572" y="60980"/>
                </a:lnTo>
                <a:lnTo>
                  <a:pt x="1299596" y="60980"/>
                </a:lnTo>
                <a:lnTo>
                  <a:pt x="1299596" y="2031114"/>
                </a:lnTo>
                <a:cubicBezTo>
                  <a:pt x="1299596" y="2351075"/>
                  <a:pt x="1177263" y="2541669"/>
                  <a:pt x="886786" y="2541669"/>
                </a:cubicBezTo>
                <a:cubicBezTo>
                  <a:pt x="600023" y="2541669"/>
                  <a:pt x="473976" y="2339718"/>
                  <a:pt x="473976" y="1992847"/>
                </a:cubicBezTo>
                <a:lnTo>
                  <a:pt x="473976" y="1627212"/>
                </a:lnTo>
                <a:lnTo>
                  <a:pt x="0" y="1745222"/>
                </a:lnTo>
                <a:lnTo>
                  <a:pt x="0" y="1909153"/>
                </a:lnTo>
                <a:cubicBezTo>
                  <a:pt x="0" y="2408352"/>
                  <a:pt x="248379" y="2789294"/>
                  <a:pt x="886786" y="2789294"/>
                </a:cubicBezTo>
              </a:path>
            </a:pathLst>
          </a:custGeom>
          <a:solidFill>
            <a:schemeClr val="bg1"/>
          </a:solidFill>
          <a:ln w="2475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97FF01E-CE3E-39E2-D61B-0FA837B6BD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62381" y="0"/>
            <a:ext cx="5629619" cy="6858000"/>
          </a:xfrm>
          <a:solidFill>
            <a:srgbClr val="F6F3F2"/>
          </a:solidFill>
        </p:spPr>
        <p:txBody>
          <a:bodyPr/>
          <a:lstStyle>
            <a:lvl1pPr>
              <a:defRPr lang="en-US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</p:spTree>
    <p:extLst>
      <p:ext uri="{BB962C8B-B14F-4D97-AF65-F5344CB8AC3E}">
        <p14:creationId xmlns:p14="http://schemas.microsoft.com/office/powerpoint/2010/main" val="3696813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84" y="270000"/>
            <a:ext cx="5732004" cy="2770117"/>
          </a:xfrm>
        </p:spPr>
        <p:txBody>
          <a:bodyPr anchor="t"/>
          <a:lstStyle>
            <a:lvl1pPr>
              <a:lnSpc>
                <a:spcPct val="80000"/>
              </a:lnSpc>
              <a:defRPr sz="7400" spc="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BED0E8-5F3C-7ED5-6D85-7ADCF62396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5850" y="0"/>
            <a:ext cx="6026150" cy="6858000"/>
          </a:xfrm>
          <a:solidFill>
            <a:srgbClr val="F6F3F2"/>
          </a:solidFill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F487D-4064-92B3-E439-C4C68E6D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Slide footer goes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183B-3F5F-D40F-DF08-A45F8678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2165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C22AC-FEA7-AD51-FB22-01EC3D276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15" y="273600"/>
            <a:ext cx="1811959" cy="392415"/>
          </a:xfrm>
        </p:spPr>
        <p:txBody>
          <a:bodyPr/>
          <a:lstStyle>
            <a:lvl1pPr>
              <a:lnSpc>
                <a:spcPct val="85000"/>
              </a:lnSpc>
              <a:defRPr sz="15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7DAC6C-95A8-D53D-7D6B-43128BEEF1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25801" y="277200"/>
            <a:ext cx="8966200" cy="5995014"/>
          </a:xfrm>
        </p:spPr>
        <p:txBody>
          <a:bodyPr/>
          <a:lstStyle>
            <a:lvl1pPr marL="981075" indent="-981075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/>
              <a:defRPr sz="3000" b="0" i="0">
                <a:latin typeface="+mj-lt"/>
              </a:defRPr>
            </a:lvl1pPr>
            <a:lvl2pPr marL="1201738" indent="-220663">
              <a:tabLst/>
              <a:defRPr/>
            </a:lvl2pPr>
            <a:lvl3pPr marL="1201738" indent="-220663">
              <a:tabLst/>
              <a:defRPr/>
            </a:lvl3pPr>
            <a:lvl4pPr marL="1201738" indent="-220663">
              <a:tabLst/>
              <a:defRPr/>
            </a:lvl4pPr>
            <a:lvl5pPr marL="1201738" indent="-220663">
              <a:tabLst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1084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F4DE542-4D98-B05D-597C-9623E7D2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15" y="273600"/>
            <a:ext cx="1811959" cy="392415"/>
          </a:xfrm>
        </p:spPr>
        <p:txBody>
          <a:bodyPr/>
          <a:lstStyle>
            <a:lvl1pPr>
              <a:lnSpc>
                <a:spcPct val="85000"/>
              </a:lnSpc>
              <a:defRPr sz="15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151" name="Picture Placeholder 92">
            <a:extLst>
              <a:ext uri="{FF2B5EF4-FFF2-40B4-BE49-F238E27FC236}">
                <a16:creationId xmlns:a16="http://schemas.microsoft.com/office/drawing/2014/main" id="{414C0709-0B1A-11C5-45EE-CC44E7A13411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225799" y="933132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63" name="Text Placeholder 5">
            <a:extLst>
              <a:ext uri="{FF2B5EF4-FFF2-40B4-BE49-F238E27FC236}">
                <a16:creationId xmlns:a16="http://schemas.microsoft.com/office/drawing/2014/main" id="{12B824E8-EE25-7DB2-F96D-DEA8631E51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5800" y="231771"/>
            <a:ext cx="83661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64" name="Text Placeholder 5">
            <a:extLst>
              <a:ext uri="{FF2B5EF4-FFF2-40B4-BE49-F238E27FC236}">
                <a16:creationId xmlns:a16="http://schemas.microsoft.com/office/drawing/2014/main" id="{A4F70AC5-374E-DFC2-2B29-2318F0BB51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6875" y="231771"/>
            <a:ext cx="475456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5" name="Text Placeholder 5">
            <a:extLst>
              <a:ext uri="{FF2B5EF4-FFF2-40B4-BE49-F238E27FC236}">
                <a16:creationId xmlns:a16="http://schemas.microsoft.com/office/drawing/2014/main" id="{EB857D0D-CD76-A612-A712-E14D8C7049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6462" y="231771"/>
            <a:ext cx="2794059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66" name="Picture Placeholder 91">
            <a:extLst>
              <a:ext uri="{FF2B5EF4-FFF2-40B4-BE49-F238E27FC236}">
                <a16:creationId xmlns:a16="http://schemas.microsoft.com/office/drawing/2014/main" id="{23E05799-FE6A-9155-DA4E-C09C4B03CA27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3225799" y="538994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 </a:t>
            </a:r>
          </a:p>
        </p:txBody>
      </p:sp>
      <p:sp>
        <p:nvSpPr>
          <p:cNvPr id="167" name="Text Placeholder 5">
            <a:extLst>
              <a:ext uri="{FF2B5EF4-FFF2-40B4-BE49-F238E27FC236}">
                <a16:creationId xmlns:a16="http://schemas.microsoft.com/office/drawing/2014/main" id="{24089EB1-E806-6913-C5B8-A4C01D0814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5800" y="625471"/>
            <a:ext cx="83661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68" name="Text Placeholder 5">
            <a:extLst>
              <a:ext uri="{FF2B5EF4-FFF2-40B4-BE49-F238E27FC236}">
                <a16:creationId xmlns:a16="http://schemas.microsoft.com/office/drawing/2014/main" id="{10C7981E-34E4-22AC-19D7-855BF963AC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06875" y="625471"/>
            <a:ext cx="475456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9" name="Text Placeholder 5">
            <a:extLst>
              <a:ext uri="{FF2B5EF4-FFF2-40B4-BE49-F238E27FC236}">
                <a16:creationId xmlns:a16="http://schemas.microsoft.com/office/drawing/2014/main" id="{127EEF89-640D-17FA-3E79-57DA3786E3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06462" y="625471"/>
            <a:ext cx="2794059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70" name="Text Placeholder 5">
            <a:extLst>
              <a:ext uri="{FF2B5EF4-FFF2-40B4-BE49-F238E27FC236}">
                <a16:creationId xmlns:a16="http://schemas.microsoft.com/office/drawing/2014/main" id="{C3E76B7F-03AC-D5BD-BECC-8B0881567D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5800" y="1022195"/>
            <a:ext cx="83661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71" name="Text Placeholder 5">
            <a:extLst>
              <a:ext uri="{FF2B5EF4-FFF2-40B4-BE49-F238E27FC236}">
                <a16:creationId xmlns:a16="http://schemas.microsoft.com/office/drawing/2014/main" id="{8344A73D-BCE2-9041-0430-DCA16AE219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06875" y="1022195"/>
            <a:ext cx="475456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2" name="Text Placeholder 5">
            <a:extLst>
              <a:ext uri="{FF2B5EF4-FFF2-40B4-BE49-F238E27FC236}">
                <a16:creationId xmlns:a16="http://schemas.microsoft.com/office/drawing/2014/main" id="{BA7AD8A2-995B-0025-7B23-12D44BEB24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06462" y="1022195"/>
            <a:ext cx="2794059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73" name="Picture Placeholder 93">
            <a:extLst>
              <a:ext uri="{FF2B5EF4-FFF2-40B4-BE49-F238E27FC236}">
                <a16:creationId xmlns:a16="http://schemas.microsoft.com/office/drawing/2014/main" id="{C7221CC4-5A16-F8BC-F970-B26EBD5A8BA8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3225799" y="1335152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74" name="Text Placeholder 5">
            <a:extLst>
              <a:ext uri="{FF2B5EF4-FFF2-40B4-BE49-F238E27FC236}">
                <a16:creationId xmlns:a16="http://schemas.microsoft.com/office/drawing/2014/main" id="{B4AD80BA-61F2-11A3-5213-31194E78CF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5800" y="1418919"/>
            <a:ext cx="83661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75" name="Text Placeholder 5">
            <a:extLst>
              <a:ext uri="{FF2B5EF4-FFF2-40B4-BE49-F238E27FC236}">
                <a16:creationId xmlns:a16="http://schemas.microsoft.com/office/drawing/2014/main" id="{27C0D85E-74CB-0D5E-89E5-5D22045B87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06875" y="1418919"/>
            <a:ext cx="475456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6" name="Text Placeholder 5">
            <a:extLst>
              <a:ext uri="{FF2B5EF4-FFF2-40B4-BE49-F238E27FC236}">
                <a16:creationId xmlns:a16="http://schemas.microsoft.com/office/drawing/2014/main" id="{D3602011-9A32-BE74-D43E-233E4FC273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06462" y="1418919"/>
            <a:ext cx="2794059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77" name="Picture Placeholder 94">
            <a:extLst>
              <a:ext uri="{FF2B5EF4-FFF2-40B4-BE49-F238E27FC236}">
                <a16:creationId xmlns:a16="http://schemas.microsoft.com/office/drawing/2014/main" id="{269B4BB8-2420-C116-E384-4500FB15D7E4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3225799" y="1737173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78" name="Text Placeholder 5">
            <a:extLst>
              <a:ext uri="{FF2B5EF4-FFF2-40B4-BE49-F238E27FC236}">
                <a16:creationId xmlns:a16="http://schemas.microsoft.com/office/drawing/2014/main" id="{A65D6C32-597E-A87D-B6BE-91881E645F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25800" y="1815643"/>
            <a:ext cx="83661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79" name="Text Placeholder 5">
            <a:extLst>
              <a:ext uri="{FF2B5EF4-FFF2-40B4-BE49-F238E27FC236}">
                <a16:creationId xmlns:a16="http://schemas.microsoft.com/office/drawing/2014/main" id="{4B1DF343-DFC7-F81B-915B-96E9335A5E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206875" y="1815643"/>
            <a:ext cx="475456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80" name="Text Placeholder 5">
            <a:extLst>
              <a:ext uri="{FF2B5EF4-FFF2-40B4-BE49-F238E27FC236}">
                <a16:creationId xmlns:a16="http://schemas.microsoft.com/office/drawing/2014/main" id="{B101370D-BD23-0E59-00B2-1DF4D768EB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06462" y="1815643"/>
            <a:ext cx="2794059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81" name="Picture Placeholder 95">
            <a:extLst>
              <a:ext uri="{FF2B5EF4-FFF2-40B4-BE49-F238E27FC236}">
                <a16:creationId xmlns:a16="http://schemas.microsoft.com/office/drawing/2014/main" id="{F4B3C050-4D54-40AC-903F-F698E83D054E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3225799" y="2123428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2" name="Text Placeholder 5">
            <a:extLst>
              <a:ext uri="{FF2B5EF4-FFF2-40B4-BE49-F238E27FC236}">
                <a16:creationId xmlns:a16="http://schemas.microsoft.com/office/drawing/2014/main" id="{155ABD36-F107-FAC7-D94F-C71129D99E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25800" y="2212367"/>
            <a:ext cx="83661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83" name="Text Placeholder 5">
            <a:extLst>
              <a:ext uri="{FF2B5EF4-FFF2-40B4-BE49-F238E27FC236}">
                <a16:creationId xmlns:a16="http://schemas.microsoft.com/office/drawing/2014/main" id="{0A1512C3-4983-E876-9159-16E3626DF5B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206875" y="2212367"/>
            <a:ext cx="475456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84" name="Text Placeholder 5">
            <a:extLst>
              <a:ext uri="{FF2B5EF4-FFF2-40B4-BE49-F238E27FC236}">
                <a16:creationId xmlns:a16="http://schemas.microsoft.com/office/drawing/2014/main" id="{F7879AFD-9EB9-2FB8-189D-455DEDB6131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06462" y="2212367"/>
            <a:ext cx="2794059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85" name="Picture Placeholder 96">
            <a:extLst>
              <a:ext uri="{FF2B5EF4-FFF2-40B4-BE49-F238E27FC236}">
                <a16:creationId xmlns:a16="http://schemas.microsoft.com/office/drawing/2014/main" id="{35FA00DC-0DE0-96B1-C7B7-F45DB8335CDB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3225799" y="2525448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6" name="Text Placeholder 5">
            <a:extLst>
              <a:ext uri="{FF2B5EF4-FFF2-40B4-BE49-F238E27FC236}">
                <a16:creationId xmlns:a16="http://schemas.microsoft.com/office/drawing/2014/main" id="{BE4AFC06-39CD-C8B1-3AE0-5EC6BA91A93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25800" y="2607652"/>
            <a:ext cx="83661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87" name="Text Placeholder 5">
            <a:extLst>
              <a:ext uri="{FF2B5EF4-FFF2-40B4-BE49-F238E27FC236}">
                <a16:creationId xmlns:a16="http://schemas.microsoft.com/office/drawing/2014/main" id="{626B338C-7172-C0D7-9039-86A9DE0F1FA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06875" y="2607652"/>
            <a:ext cx="475456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88" name="Text Placeholder 5">
            <a:extLst>
              <a:ext uri="{FF2B5EF4-FFF2-40B4-BE49-F238E27FC236}">
                <a16:creationId xmlns:a16="http://schemas.microsoft.com/office/drawing/2014/main" id="{F53E4D8E-1408-3646-C31B-01AB5D69F9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06462" y="2607652"/>
            <a:ext cx="2794059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89" name="Picture Placeholder 97">
            <a:extLst>
              <a:ext uri="{FF2B5EF4-FFF2-40B4-BE49-F238E27FC236}">
                <a16:creationId xmlns:a16="http://schemas.microsoft.com/office/drawing/2014/main" id="{E48216AF-0F70-8F6D-3261-AB2C4BA6E6DD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3225799" y="2919586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90" name="Text Placeholder 5">
            <a:extLst>
              <a:ext uri="{FF2B5EF4-FFF2-40B4-BE49-F238E27FC236}">
                <a16:creationId xmlns:a16="http://schemas.microsoft.com/office/drawing/2014/main" id="{ACC59BB8-BBFA-7099-D2F9-58BFCAF1073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25800" y="3002937"/>
            <a:ext cx="83661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91" name="Text Placeholder 5">
            <a:extLst>
              <a:ext uri="{FF2B5EF4-FFF2-40B4-BE49-F238E27FC236}">
                <a16:creationId xmlns:a16="http://schemas.microsoft.com/office/drawing/2014/main" id="{CACBCBB1-0D34-45F6-E211-B0C865D3FF9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206875" y="3002937"/>
            <a:ext cx="475456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2" name="Text Placeholder 5">
            <a:extLst>
              <a:ext uri="{FF2B5EF4-FFF2-40B4-BE49-F238E27FC236}">
                <a16:creationId xmlns:a16="http://schemas.microsoft.com/office/drawing/2014/main" id="{AA85DA3F-ECA7-C004-3370-0301B64046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06462" y="3002937"/>
            <a:ext cx="2794059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93" name="Picture Placeholder 98">
            <a:extLst>
              <a:ext uri="{FF2B5EF4-FFF2-40B4-BE49-F238E27FC236}">
                <a16:creationId xmlns:a16="http://schemas.microsoft.com/office/drawing/2014/main" id="{6E85E349-99D2-61C9-CD7D-58A15220FF0A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3225799" y="3313724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94" name="Text Placeholder 5">
            <a:extLst>
              <a:ext uri="{FF2B5EF4-FFF2-40B4-BE49-F238E27FC236}">
                <a16:creationId xmlns:a16="http://schemas.microsoft.com/office/drawing/2014/main" id="{D00E7ED3-4AED-567D-4156-2F6D199ADA7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25800" y="3398222"/>
            <a:ext cx="83661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95" name="Text Placeholder 5">
            <a:extLst>
              <a:ext uri="{FF2B5EF4-FFF2-40B4-BE49-F238E27FC236}">
                <a16:creationId xmlns:a16="http://schemas.microsoft.com/office/drawing/2014/main" id="{C8FC743C-8275-AD1C-7797-8C970CCC8D4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206875" y="3398222"/>
            <a:ext cx="475456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6" name="Text Placeholder 5">
            <a:extLst>
              <a:ext uri="{FF2B5EF4-FFF2-40B4-BE49-F238E27FC236}">
                <a16:creationId xmlns:a16="http://schemas.microsoft.com/office/drawing/2014/main" id="{AF7A0554-FA98-7604-80E6-32CB2E2929A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06462" y="3398222"/>
            <a:ext cx="2794059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197" name="Picture Placeholder 99">
            <a:extLst>
              <a:ext uri="{FF2B5EF4-FFF2-40B4-BE49-F238E27FC236}">
                <a16:creationId xmlns:a16="http://schemas.microsoft.com/office/drawing/2014/main" id="{F876AA1D-D562-3A3B-A233-9C23797C9A2F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3225799" y="3715744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98" name="Text Placeholder 5">
            <a:extLst>
              <a:ext uri="{FF2B5EF4-FFF2-40B4-BE49-F238E27FC236}">
                <a16:creationId xmlns:a16="http://schemas.microsoft.com/office/drawing/2014/main" id="{4AAF2467-86C6-2863-72E4-0D257BDEFEC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25800" y="3793507"/>
            <a:ext cx="83661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199" name="Text Placeholder 5">
            <a:extLst>
              <a:ext uri="{FF2B5EF4-FFF2-40B4-BE49-F238E27FC236}">
                <a16:creationId xmlns:a16="http://schemas.microsoft.com/office/drawing/2014/main" id="{D10BCF98-803A-D107-CF63-05EE97CCF87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206875" y="3793507"/>
            <a:ext cx="475456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0" name="Text Placeholder 5">
            <a:extLst>
              <a:ext uri="{FF2B5EF4-FFF2-40B4-BE49-F238E27FC236}">
                <a16:creationId xmlns:a16="http://schemas.microsoft.com/office/drawing/2014/main" id="{66FCBF15-2260-D8AF-4A2A-454AC1F084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06462" y="3793507"/>
            <a:ext cx="2794059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201" name="Picture Placeholder 100">
            <a:extLst>
              <a:ext uri="{FF2B5EF4-FFF2-40B4-BE49-F238E27FC236}">
                <a16:creationId xmlns:a16="http://schemas.microsoft.com/office/drawing/2014/main" id="{9AA08646-E580-C6E2-B08A-A52294AA1302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3225799" y="4101999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202" name="Text Placeholder 5">
            <a:extLst>
              <a:ext uri="{FF2B5EF4-FFF2-40B4-BE49-F238E27FC236}">
                <a16:creationId xmlns:a16="http://schemas.microsoft.com/office/drawing/2014/main" id="{F1F57BF8-4802-2C8C-0E82-371529BD021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25800" y="4185778"/>
            <a:ext cx="83661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03" name="Text Placeholder 5">
            <a:extLst>
              <a:ext uri="{FF2B5EF4-FFF2-40B4-BE49-F238E27FC236}">
                <a16:creationId xmlns:a16="http://schemas.microsoft.com/office/drawing/2014/main" id="{04A64809-4725-EAB5-6238-C72786840E5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206875" y="4185778"/>
            <a:ext cx="475456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4" name="Text Placeholder 5">
            <a:extLst>
              <a:ext uri="{FF2B5EF4-FFF2-40B4-BE49-F238E27FC236}">
                <a16:creationId xmlns:a16="http://schemas.microsoft.com/office/drawing/2014/main" id="{4CB9BFE3-9BB1-5FD8-09B8-E24BA20F557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06462" y="4185778"/>
            <a:ext cx="2794059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205" name="Picture Placeholder 101">
            <a:extLst>
              <a:ext uri="{FF2B5EF4-FFF2-40B4-BE49-F238E27FC236}">
                <a16:creationId xmlns:a16="http://schemas.microsoft.com/office/drawing/2014/main" id="{44DB8248-2938-15C7-274A-CA5D91633846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3225799" y="4496137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206" name="Text Placeholder 5">
            <a:extLst>
              <a:ext uri="{FF2B5EF4-FFF2-40B4-BE49-F238E27FC236}">
                <a16:creationId xmlns:a16="http://schemas.microsoft.com/office/drawing/2014/main" id="{611AE180-E3A1-4890-5ADE-0648958344D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25800" y="4578049"/>
            <a:ext cx="83661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07" name="Text Placeholder 5">
            <a:extLst>
              <a:ext uri="{FF2B5EF4-FFF2-40B4-BE49-F238E27FC236}">
                <a16:creationId xmlns:a16="http://schemas.microsoft.com/office/drawing/2014/main" id="{E90EADE4-597A-8C59-D59C-21DE4011EC8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4206875" y="4578049"/>
            <a:ext cx="475456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8" name="Text Placeholder 5">
            <a:extLst>
              <a:ext uri="{FF2B5EF4-FFF2-40B4-BE49-F238E27FC236}">
                <a16:creationId xmlns:a16="http://schemas.microsoft.com/office/drawing/2014/main" id="{8988DD51-F3BF-BE97-FF13-DAAFB4A50B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06462" y="4578049"/>
            <a:ext cx="2794059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209" name="Picture Placeholder 102">
            <a:extLst>
              <a:ext uri="{FF2B5EF4-FFF2-40B4-BE49-F238E27FC236}">
                <a16:creationId xmlns:a16="http://schemas.microsoft.com/office/drawing/2014/main" id="{5DAB147A-0351-E869-E2C9-849967B3E0CC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225799" y="4890274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210" name="Text Placeholder 5">
            <a:extLst>
              <a:ext uri="{FF2B5EF4-FFF2-40B4-BE49-F238E27FC236}">
                <a16:creationId xmlns:a16="http://schemas.microsoft.com/office/drawing/2014/main" id="{3A1DC516-9D33-7E76-1881-D60014DC876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225800" y="4969019"/>
            <a:ext cx="83661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11" name="Text Placeholder 5">
            <a:extLst>
              <a:ext uri="{FF2B5EF4-FFF2-40B4-BE49-F238E27FC236}">
                <a16:creationId xmlns:a16="http://schemas.microsoft.com/office/drawing/2014/main" id="{50E9B1C4-B2F3-4C78-8518-39911DF5B99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206875" y="4969019"/>
            <a:ext cx="475456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12" name="Text Placeholder 5">
            <a:extLst>
              <a:ext uri="{FF2B5EF4-FFF2-40B4-BE49-F238E27FC236}">
                <a16:creationId xmlns:a16="http://schemas.microsoft.com/office/drawing/2014/main" id="{BE4B6B57-1237-7AB3-7574-6A37E89A9F5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06462" y="4969019"/>
            <a:ext cx="2794059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213" name="Picture Placeholder 103">
            <a:extLst>
              <a:ext uri="{FF2B5EF4-FFF2-40B4-BE49-F238E27FC236}">
                <a16:creationId xmlns:a16="http://schemas.microsoft.com/office/drawing/2014/main" id="{469187E8-1DE2-B301-6DE0-4B9CEA368C4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225799" y="5276529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 b="0" i="0">
                <a:latin typeface="+mn-lt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214" name="Text Placeholder 5">
            <a:extLst>
              <a:ext uri="{FF2B5EF4-FFF2-40B4-BE49-F238E27FC236}">
                <a16:creationId xmlns:a16="http://schemas.microsoft.com/office/drawing/2014/main" id="{C07B97CB-6CF8-744C-72E9-403869FF62F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225800" y="5359989"/>
            <a:ext cx="83661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15" name="Text Placeholder 5">
            <a:extLst>
              <a:ext uri="{FF2B5EF4-FFF2-40B4-BE49-F238E27FC236}">
                <a16:creationId xmlns:a16="http://schemas.microsoft.com/office/drawing/2014/main" id="{D7694E3D-9EAE-7860-514C-D3E6A6066D7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206875" y="5359989"/>
            <a:ext cx="4754563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16" name="Text Placeholder 5">
            <a:extLst>
              <a:ext uri="{FF2B5EF4-FFF2-40B4-BE49-F238E27FC236}">
                <a16:creationId xmlns:a16="http://schemas.microsoft.com/office/drawing/2014/main" id="{673631ED-FCF1-AA91-EA4E-8BD53A7ED35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106462" y="5359989"/>
            <a:ext cx="2794059" cy="228909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tabLst/>
              <a:defRPr sz="1500" b="0" i="0">
                <a:latin typeface="+mn-lt"/>
              </a:defRPr>
            </a:lvl1pPr>
            <a:lvl2pPr marL="0" indent="0">
              <a:buNone/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908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789E9C-6550-50F6-2FFD-F534146F3D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337" y="269882"/>
            <a:ext cx="11615278" cy="5002212"/>
          </a:xfrm>
        </p:spPr>
        <p:txBody>
          <a:bodyPr/>
          <a:lstStyle>
            <a:lvl1pPr>
              <a:lnSpc>
                <a:spcPct val="80000"/>
              </a:lnSpc>
              <a:defRPr sz="7400" b="0" i="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80000"/>
              </a:lnSpc>
              <a:defRPr lang="en-GB" dirty="0" smtClean="0"/>
            </a:lvl2pPr>
            <a:lvl3pPr>
              <a:lnSpc>
                <a:spcPct val="80000"/>
              </a:lnSpc>
              <a:defRPr lang="en-GB" dirty="0" smtClean="0"/>
            </a:lvl3pPr>
            <a:lvl4pPr>
              <a:lnSpc>
                <a:spcPct val="80000"/>
              </a:lnSpc>
              <a:defRPr lang="en-GB" dirty="0" smtClean="0"/>
            </a:lvl4pPr>
            <a:lvl5pPr>
              <a:lnSpc>
                <a:spcPct val="80000"/>
              </a:lnSpc>
              <a:defRPr lang="en-GB" dirty="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D9562A-759F-B207-3B94-4C0D83136F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36B88-A821-CF31-A937-209EE62E0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1270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Numb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29BCB1-0FF2-B8E0-831A-4C2A0BEF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73600"/>
            <a:ext cx="1811959" cy="392415"/>
          </a:xfrm>
        </p:spPr>
        <p:txBody>
          <a:bodyPr/>
          <a:lstStyle>
            <a:lvl1pPr>
              <a:lnSpc>
                <a:spcPct val="85000"/>
              </a:lnSpc>
              <a:defRPr sz="15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8" name="Picture Placeholder 91">
            <a:extLst>
              <a:ext uri="{FF2B5EF4-FFF2-40B4-BE49-F238E27FC236}">
                <a16:creationId xmlns:a16="http://schemas.microsoft.com/office/drawing/2014/main" id="{1B8E6F68-BB92-3741-A271-A507454209A8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3225799" y="291037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400"/>
            </a:lvl1pPr>
          </a:lstStyle>
          <a:p>
            <a:pPr lvl="8"/>
            <a:r>
              <a:rPr lang="en-GB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3F40DC3-5F4F-C397-5C6A-8A62BC1F78B1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8124824" y="527050"/>
            <a:ext cx="3775075" cy="149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footer goes here if required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4" name="Picture Placeholder 91">
            <a:extLst>
              <a:ext uri="{FF2B5EF4-FFF2-40B4-BE49-F238E27FC236}">
                <a16:creationId xmlns:a16="http://schemas.microsoft.com/office/drawing/2014/main" id="{A11547F3-AA53-B6CF-CC36-9B7EBC562F8C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225799" y="2282397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400"/>
            </a:lvl1pPr>
          </a:lstStyle>
          <a:p>
            <a:pPr lvl="8"/>
            <a:r>
              <a:rPr lang="en-GB"/>
              <a:t> 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BE84450-4088-E9E0-0359-34BD23A3925E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8124824" y="2518410"/>
            <a:ext cx="3775075" cy="149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18" name="Picture Placeholder 91">
            <a:extLst>
              <a:ext uri="{FF2B5EF4-FFF2-40B4-BE49-F238E27FC236}">
                <a16:creationId xmlns:a16="http://schemas.microsoft.com/office/drawing/2014/main" id="{62C4BF17-AF9C-A4E5-F1BF-718B90E42E20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3225799" y="4286469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400"/>
            </a:lvl1pPr>
          </a:lstStyle>
          <a:p>
            <a:pPr lvl="8"/>
            <a:r>
              <a:rPr lang="en-GB"/>
              <a:t> 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33A7DDF-B16D-DE86-59A6-3E4EE10AF950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8124824" y="4522482"/>
            <a:ext cx="3775075" cy="149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23" name="Picture Placeholder 91">
            <a:extLst>
              <a:ext uri="{FF2B5EF4-FFF2-40B4-BE49-F238E27FC236}">
                <a16:creationId xmlns:a16="http://schemas.microsoft.com/office/drawing/2014/main" id="{485FA38D-16CA-1001-19BE-594DCF6B57AA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3225799" y="6287989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400"/>
            </a:lvl1pPr>
          </a:lstStyle>
          <a:p>
            <a:pPr lvl="8"/>
            <a:r>
              <a:rPr lang="en-GB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A5E5282-C048-99E1-5F1B-6B996106618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3225800" y="111125"/>
            <a:ext cx="3776663" cy="1789113"/>
          </a:xfrm>
        </p:spPr>
        <p:txBody>
          <a:bodyPr/>
          <a:lstStyle>
            <a:lvl1pPr>
              <a:defRPr sz="1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CBBE869E-D65F-3F80-8F9D-6DF327B97D4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225800" y="2102616"/>
            <a:ext cx="3776663" cy="1789113"/>
          </a:xfrm>
        </p:spPr>
        <p:txBody>
          <a:bodyPr/>
          <a:lstStyle>
            <a:lvl1pPr>
              <a:defRPr sz="1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BAA28741-F83E-3E15-A9FB-99668766D89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3225800" y="4106128"/>
            <a:ext cx="3776663" cy="1789113"/>
          </a:xfrm>
        </p:spPr>
        <p:txBody>
          <a:bodyPr/>
          <a:lstStyle>
            <a:lvl1pPr>
              <a:defRPr sz="11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" name="Graphic 8">
            <a:extLst>
              <a:ext uri="{FF2B5EF4-FFF2-40B4-BE49-F238E27FC236}">
                <a16:creationId xmlns:a16="http://schemas.microsoft.com/office/drawing/2014/main" id="{87803E29-408D-BDC5-463B-8562EADCC69D}"/>
              </a:ext>
            </a:extLst>
          </p:cNvPr>
          <p:cNvSpPr>
            <a:spLocks noChangeAspect="1"/>
          </p:cNvSpPr>
          <p:nvPr userDrawn="1"/>
        </p:nvSpPr>
        <p:spPr>
          <a:xfrm>
            <a:off x="287338" y="6416675"/>
            <a:ext cx="352800" cy="149403"/>
          </a:xfrm>
          <a:custGeom>
            <a:avLst/>
            <a:gdLst>
              <a:gd name="connsiteX0" fmla="*/ 5699846 w 6586631"/>
              <a:gd name="connsiteY0" fmla="*/ 2789294 h 2789293"/>
              <a:gd name="connsiteX1" fmla="*/ 6586632 w 6586631"/>
              <a:gd name="connsiteY1" fmla="*/ 1909153 h 2789293"/>
              <a:gd name="connsiteX2" fmla="*/ 6586632 w 6586631"/>
              <a:gd name="connsiteY2" fmla="*/ 60980 h 2789293"/>
              <a:gd name="connsiteX3" fmla="*/ 6112656 w 6586631"/>
              <a:gd name="connsiteY3" fmla="*/ 60980 h 2789293"/>
              <a:gd name="connsiteX4" fmla="*/ 6112656 w 6586631"/>
              <a:gd name="connsiteY4" fmla="*/ 2031114 h 2789293"/>
              <a:gd name="connsiteX5" fmla="*/ 5699846 w 6586631"/>
              <a:gd name="connsiteY5" fmla="*/ 2541669 h 2789293"/>
              <a:gd name="connsiteX6" fmla="*/ 5287036 w 6586631"/>
              <a:gd name="connsiteY6" fmla="*/ 1992847 h 2789293"/>
              <a:gd name="connsiteX7" fmla="*/ 5287036 w 6586631"/>
              <a:gd name="connsiteY7" fmla="*/ 1627212 h 2789293"/>
              <a:gd name="connsiteX8" fmla="*/ 4813060 w 6586631"/>
              <a:gd name="connsiteY8" fmla="*/ 1745222 h 2789293"/>
              <a:gd name="connsiteX9" fmla="*/ 4813060 w 6586631"/>
              <a:gd name="connsiteY9" fmla="*/ 1909153 h 2789293"/>
              <a:gd name="connsiteX10" fmla="*/ 5699846 w 6586631"/>
              <a:gd name="connsiteY10" fmla="*/ 2789294 h 2789293"/>
              <a:gd name="connsiteX11" fmla="*/ 3177175 w 6586631"/>
              <a:gd name="connsiteY11" fmla="*/ 2511056 h 2789293"/>
              <a:gd name="connsiteX12" fmla="*/ 2584828 w 6586631"/>
              <a:gd name="connsiteY12" fmla="*/ 1897549 h 2789293"/>
              <a:gd name="connsiteX13" fmla="*/ 2817854 w 6586631"/>
              <a:gd name="connsiteY13" fmla="*/ 1413657 h 2789293"/>
              <a:gd name="connsiteX14" fmla="*/ 3681610 w 6586631"/>
              <a:gd name="connsiteY14" fmla="*/ 2354778 h 2789293"/>
              <a:gd name="connsiteX15" fmla="*/ 3177175 w 6586631"/>
              <a:gd name="connsiteY15" fmla="*/ 2511056 h 2789293"/>
              <a:gd name="connsiteX16" fmla="*/ 3639512 w 6586631"/>
              <a:gd name="connsiteY16" fmla="*/ 1147022 h 2789293"/>
              <a:gd name="connsiteX17" fmla="*/ 4140232 w 6586631"/>
              <a:gd name="connsiteY17" fmla="*/ 1634865 h 2789293"/>
              <a:gd name="connsiteX18" fmla="*/ 4017900 w 6586631"/>
              <a:gd name="connsiteY18" fmla="*/ 2042717 h 2789293"/>
              <a:gd name="connsiteX19" fmla="*/ 3268800 w 6586631"/>
              <a:gd name="connsiteY19" fmla="*/ 1219359 h 2789293"/>
              <a:gd name="connsiteX20" fmla="*/ 3639512 w 6586631"/>
              <a:gd name="connsiteY20" fmla="*/ 1147022 h 2789293"/>
              <a:gd name="connsiteX21" fmla="*/ 3177175 w 6586631"/>
              <a:gd name="connsiteY21" fmla="*/ 201951 h 2789293"/>
              <a:gd name="connsiteX22" fmla="*/ 3536495 w 6586631"/>
              <a:gd name="connsiteY22" fmla="*/ 567833 h 2789293"/>
              <a:gd name="connsiteX23" fmla="*/ 3165783 w 6586631"/>
              <a:gd name="connsiteY23" fmla="*/ 1109002 h 2789293"/>
              <a:gd name="connsiteX24" fmla="*/ 3001353 w 6586631"/>
              <a:gd name="connsiteY24" fmla="*/ 926061 h 2789293"/>
              <a:gd name="connsiteX25" fmla="*/ 2814140 w 6586631"/>
              <a:gd name="connsiteY25" fmla="*/ 548823 h 2789293"/>
              <a:gd name="connsiteX26" fmla="*/ 3177175 w 6586631"/>
              <a:gd name="connsiteY26" fmla="*/ 201951 h 2789293"/>
              <a:gd name="connsiteX27" fmla="*/ 4136518 w 6586631"/>
              <a:gd name="connsiteY27" fmla="*/ 2172084 h 2789293"/>
              <a:gd name="connsiteX28" fmla="*/ 4461417 w 6586631"/>
              <a:gd name="connsiteY28" fmla="*/ 1428964 h 2789293"/>
              <a:gd name="connsiteX29" fmla="*/ 3960696 w 6586631"/>
              <a:gd name="connsiteY29" fmla="*/ 945071 h 2789293"/>
              <a:gd name="connsiteX30" fmla="*/ 3502073 w 6586631"/>
              <a:gd name="connsiteY30" fmla="*/ 1036418 h 2789293"/>
              <a:gd name="connsiteX31" fmla="*/ 3494397 w 6586631"/>
              <a:gd name="connsiteY31" fmla="*/ 1021112 h 2789293"/>
              <a:gd name="connsiteX32" fmla="*/ 3907206 w 6586631"/>
              <a:gd name="connsiteY32" fmla="*/ 518209 h 2789293"/>
              <a:gd name="connsiteX33" fmla="*/ 3188566 w 6586631"/>
              <a:gd name="connsiteY33" fmla="*/ 0 h 2789293"/>
              <a:gd name="connsiteX34" fmla="*/ 2401082 w 6586631"/>
              <a:gd name="connsiteY34" fmla="*/ 659180 h 2789293"/>
              <a:gd name="connsiteX35" fmla="*/ 2706913 w 6586631"/>
              <a:gd name="connsiteY35" fmla="*/ 1295646 h 2789293"/>
              <a:gd name="connsiteX36" fmla="*/ 2710628 w 6586631"/>
              <a:gd name="connsiteY36" fmla="*/ 1303300 h 2789293"/>
              <a:gd name="connsiteX37" fmla="*/ 2164094 w 6586631"/>
              <a:gd name="connsiteY37" fmla="*/ 2069134 h 2789293"/>
              <a:gd name="connsiteX38" fmla="*/ 2932262 w 6586631"/>
              <a:gd name="connsiteY38" fmla="*/ 2789294 h 2789293"/>
              <a:gd name="connsiteX39" fmla="*/ 3796018 w 6586631"/>
              <a:gd name="connsiteY39" fmla="*/ 2480689 h 2789293"/>
              <a:gd name="connsiteX40" fmla="*/ 4025329 w 6586631"/>
              <a:gd name="connsiteY40" fmla="*/ 2728314 h 2789293"/>
              <a:gd name="connsiteX41" fmla="*/ 4625352 w 6586631"/>
              <a:gd name="connsiteY41" fmla="*/ 2728314 h 2789293"/>
              <a:gd name="connsiteX42" fmla="*/ 4625352 w 6586631"/>
              <a:gd name="connsiteY42" fmla="*/ 2709303 h 2789293"/>
              <a:gd name="connsiteX43" fmla="*/ 4136518 w 6586631"/>
              <a:gd name="connsiteY43" fmla="*/ 2172084 h 2789293"/>
              <a:gd name="connsiteX44" fmla="*/ 886786 w 6586631"/>
              <a:gd name="connsiteY44" fmla="*/ 2789294 h 2789293"/>
              <a:gd name="connsiteX45" fmla="*/ 1773572 w 6586631"/>
              <a:gd name="connsiteY45" fmla="*/ 1909153 h 2789293"/>
              <a:gd name="connsiteX46" fmla="*/ 1773572 w 6586631"/>
              <a:gd name="connsiteY46" fmla="*/ 60980 h 2789293"/>
              <a:gd name="connsiteX47" fmla="*/ 1299596 w 6586631"/>
              <a:gd name="connsiteY47" fmla="*/ 60980 h 2789293"/>
              <a:gd name="connsiteX48" fmla="*/ 1299596 w 6586631"/>
              <a:gd name="connsiteY48" fmla="*/ 2031114 h 2789293"/>
              <a:gd name="connsiteX49" fmla="*/ 886786 w 6586631"/>
              <a:gd name="connsiteY49" fmla="*/ 2541669 h 2789293"/>
              <a:gd name="connsiteX50" fmla="*/ 473976 w 6586631"/>
              <a:gd name="connsiteY50" fmla="*/ 1992847 h 2789293"/>
              <a:gd name="connsiteX51" fmla="*/ 473976 w 6586631"/>
              <a:gd name="connsiteY51" fmla="*/ 1627212 h 2789293"/>
              <a:gd name="connsiteX52" fmla="*/ 0 w 6586631"/>
              <a:gd name="connsiteY52" fmla="*/ 1745222 h 2789293"/>
              <a:gd name="connsiteX53" fmla="*/ 0 w 6586631"/>
              <a:gd name="connsiteY53" fmla="*/ 1909153 h 2789293"/>
              <a:gd name="connsiteX54" fmla="*/ 886786 w 6586631"/>
              <a:gd name="connsiteY54" fmla="*/ 2789294 h 278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586631" h="2789293">
                <a:moveTo>
                  <a:pt x="5699846" y="2789294"/>
                </a:moveTo>
                <a:cubicBezTo>
                  <a:pt x="6338253" y="2789294"/>
                  <a:pt x="6586632" y="2408105"/>
                  <a:pt x="6586632" y="1909153"/>
                </a:cubicBezTo>
                <a:lnTo>
                  <a:pt x="6586632" y="60980"/>
                </a:lnTo>
                <a:lnTo>
                  <a:pt x="6112656" y="60980"/>
                </a:lnTo>
                <a:lnTo>
                  <a:pt x="6112656" y="2031114"/>
                </a:lnTo>
                <a:cubicBezTo>
                  <a:pt x="6112656" y="2351075"/>
                  <a:pt x="5990324" y="2541669"/>
                  <a:pt x="5699846" y="2541669"/>
                </a:cubicBezTo>
                <a:cubicBezTo>
                  <a:pt x="5413083" y="2541669"/>
                  <a:pt x="5287036" y="2339718"/>
                  <a:pt x="5287036" y="1992847"/>
                </a:cubicBezTo>
                <a:lnTo>
                  <a:pt x="5287036" y="1627212"/>
                </a:lnTo>
                <a:lnTo>
                  <a:pt x="4813060" y="1745222"/>
                </a:lnTo>
                <a:lnTo>
                  <a:pt x="4813060" y="1909153"/>
                </a:lnTo>
                <a:cubicBezTo>
                  <a:pt x="4813060" y="2408352"/>
                  <a:pt x="5061440" y="2789294"/>
                  <a:pt x="5699846" y="2789294"/>
                </a:cubicBezTo>
                <a:moveTo>
                  <a:pt x="3177175" y="2511056"/>
                </a:moveTo>
                <a:cubicBezTo>
                  <a:pt x="2810177" y="2511056"/>
                  <a:pt x="2584828" y="2213808"/>
                  <a:pt x="2584828" y="1897549"/>
                </a:cubicBezTo>
                <a:cubicBezTo>
                  <a:pt x="2584828" y="1699302"/>
                  <a:pt x="2672739" y="1516361"/>
                  <a:pt x="2817854" y="1413657"/>
                </a:cubicBezTo>
                <a:lnTo>
                  <a:pt x="3681610" y="2354778"/>
                </a:lnTo>
                <a:cubicBezTo>
                  <a:pt x="3521141" y="2450075"/>
                  <a:pt x="3341358" y="2511056"/>
                  <a:pt x="3177175" y="2511056"/>
                </a:cubicBezTo>
                <a:moveTo>
                  <a:pt x="3639512" y="1147022"/>
                </a:moveTo>
                <a:cubicBezTo>
                  <a:pt x="3949057" y="1147022"/>
                  <a:pt x="4140232" y="1326013"/>
                  <a:pt x="4140232" y="1634865"/>
                </a:cubicBezTo>
                <a:cubicBezTo>
                  <a:pt x="4140232" y="1772132"/>
                  <a:pt x="4102096" y="1913103"/>
                  <a:pt x="4017900" y="2042717"/>
                </a:cubicBezTo>
                <a:lnTo>
                  <a:pt x="3268800" y="1219359"/>
                </a:lnTo>
                <a:cubicBezTo>
                  <a:pt x="3402524" y="1166032"/>
                  <a:pt x="3532533" y="1147022"/>
                  <a:pt x="3639512" y="1147022"/>
                </a:cubicBezTo>
                <a:moveTo>
                  <a:pt x="3177175" y="201951"/>
                </a:moveTo>
                <a:cubicBezTo>
                  <a:pt x="3402771" y="201951"/>
                  <a:pt x="3536495" y="331565"/>
                  <a:pt x="3536495" y="567833"/>
                </a:cubicBezTo>
                <a:cubicBezTo>
                  <a:pt x="3536495" y="785091"/>
                  <a:pt x="3429516" y="990745"/>
                  <a:pt x="3165783" y="1109002"/>
                </a:cubicBezTo>
                <a:lnTo>
                  <a:pt x="3001353" y="926061"/>
                </a:lnTo>
                <a:cubicBezTo>
                  <a:pt x="2855990" y="766081"/>
                  <a:pt x="2814140" y="666833"/>
                  <a:pt x="2814140" y="548823"/>
                </a:cubicBezTo>
                <a:cubicBezTo>
                  <a:pt x="2813892" y="327615"/>
                  <a:pt x="2955292" y="201951"/>
                  <a:pt x="3177175" y="201951"/>
                </a:cubicBezTo>
                <a:moveTo>
                  <a:pt x="4136518" y="2172084"/>
                </a:moveTo>
                <a:cubicBezTo>
                  <a:pt x="4343047" y="1928163"/>
                  <a:pt x="4461417" y="1661528"/>
                  <a:pt x="4461417" y="1428964"/>
                </a:cubicBezTo>
                <a:cubicBezTo>
                  <a:pt x="4461417" y="1139369"/>
                  <a:pt x="4266527" y="945071"/>
                  <a:pt x="3960696" y="945071"/>
                </a:cubicBezTo>
                <a:cubicBezTo>
                  <a:pt x="3800228" y="945071"/>
                  <a:pt x="3620443" y="990745"/>
                  <a:pt x="3502073" y="1036418"/>
                </a:cubicBezTo>
                <a:lnTo>
                  <a:pt x="3494397" y="1021112"/>
                </a:lnTo>
                <a:cubicBezTo>
                  <a:pt x="3784874" y="864834"/>
                  <a:pt x="3907206" y="720160"/>
                  <a:pt x="3907206" y="518209"/>
                </a:cubicBezTo>
                <a:cubicBezTo>
                  <a:pt x="3907206" y="228614"/>
                  <a:pt x="3647188" y="0"/>
                  <a:pt x="3188566" y="0"/>
                </a:cubicBezTo>
                <a:cubicBezTo>
                  <a:pt x="2661100" y="0"/>
                  <a:pt x="2401082" y="293545"/>
                  <a:pt x="2401082" y="659180"/>
                </a:cubicBezTo>
                <a:cubicBezTo>
                  <a:pt x="2401082" y="857428"/>
                  <a:pt x="2485278" y="1055429"/>
                  <a:pt x="2706913" y="1295646"/>
                </a:cubicBezTo>
                <a:lnTo>
                  <a:pt x="2710628" y="1303300"/>
                </a:lnTo>
                <a:cubicBezTo>
                  <a:pt x="2336201" y="1482291"/>
                  <a:pt x="2164094" y="1771886"/>
                  <a:pt x="2164094" y="2069134"/>
                </a:cubicBezTo>
                <a:cubicBezTo>
                  <a:pt x="2164094" y="2461679"/>
                  <a:pt x="2465963" y="2789294"/>
                  <a:pt x="2932262" y="2789294"/>
                </a:cubicBezTo>
                <a:cubicBezTo>
                  <a:pt x="3199710" y="2789294"/>
                  <a:pt x="3513217" y="2678690"/>
                  <a:pt x="3796018" y="2480689"/>
                </a:cubicBezTo>
                <a:lnTo>
                  <a:pt x="4025329" y="2728314"/>
                </a:lnTo>
                <a:lnTo>
                  <a:pt x="4625352" y="2728314"/>
                </a:lnTo>
                <a:lnTo>
                  <a:pt x="4625352" y="2709303"/>
                </a:lnTo>
                <a:lnTo>
                  <a:pt x="4136518" y="2172084"/>
                </a:lnTo>
                <a:close/>
                <a:moveTo>
                  <a:pt x="886786" y="2789294"/>
                </a:moveTo>
                <a:cubicBezTo>
                  <a:pt x="1525192" y="2789294"/>
                  <a:pt x="1773572" y="2408105"/>
                  <a:pt x="1773572" y="1909153"/>
                </a:cubicBezTo>
                <a:lnTo>
                  <a:pt x="1773572" y="60980"/>
                </a:lnTo>
                <a:lnTo>
                  <a:pt x="1299596" y="60980"/>
                </a:lnTo>
                <a:lnTo>
                  <a:pt x="1299596" y="2031114"/>
                </a:lnTo>
                <a:cubicBezTo>
                  <a:pt x="1299596" y="2351075"/>
                  <a:pt x="1177263" y="2541669"/>
                  <a:pt x="886786" y="2541669"/>
                </a:cubicBezTo>
                <a:cubicBezTo>
                  <a:pt x="600023" y="2541669"/>
                  <a:pt x="473976" y="2339718"/>
                  <a:pt x="473976" y="1992847"/>
                </a:cubicBezTo>
                <a:lnTo>
                  <a:pt x="473976" y="1627212"/>
                </a:lnTo>
                <a:lnTo>
                  <a:pt x="0" y="1745222"/>
                </a:lnTo>
                <a:lnTo>
                  <a:pt x="0" y="1909153"/>
                </a:lnTo>
                <a:cubicBezTo>
                  <a:pt x="0" y="2408352"/>
                  <a:pt x="248379" y="2789294"/>
                  <a:pt x="886786" y="2789294"/>
                </a:cubicBezTo>
              </a:path>
            </a:pathLst>
          </a:custGeom>
          <a:solidFill>
            <a:schemeClr val="bg1"/>
          </a:solidFill>
          <a:ln w="2475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274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1E6304-31E2-3160-787A-359FBF86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8AD29DA-5EA3-DECB-6F6F-53B5EEDE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6E46-293F-4311-B5CD-A1B27E3BA66C}" type="datetimeFigureOut">
              <a:rPr lang="it-IT" smtClean="0"/>
              <a:t>09/05/26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A316430-4AE2-D9E3-58E1-7D3E544F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B813CBE-87B4-9FD9-72E6-B08287414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80B5-2DEF-46BF-89F7-F87F4AF48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58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s [Accessible Version]">
    <p:bg>
      <p:bgPr>
        <a:solidFill>
          <a:srgbClr val="F6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29BCB1-0FF2-B8E0-831A-4C2A0BEF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73600"/>
            <a:ext cx="1811959" cy="397032"/>
          </a:xfrm>
        </p:spPr>
        <p:txBody>
          <a:bodyPr/>
          <a:lstStyle>
            <a:lvl1pPr>
              <a:lnSpc>
                <a:spcPct val="85000"/>
              </a:lnSpc>
              <a:defRPr sz="1500" b="1" i="0">
                <a:solidFill>
                  <a:schemeClr val="tx1"/>
                </a:solidFill>
                <a:latin typeface="Johnson Text" pitchFamily="2" charset="77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Slide footer goes here if required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2" name="Picture Placeholder 91">
            <a:extLst>
              <a:ext uri="{FF2B5EF4-FFF2-40B4-BE49-F238E27FC236}">
                <a16:creationId xmlns:a16="http://schemas.microsoft.com/office/drawing/2014/main" id="{26B4C449-2487-DF2A-7645-8218B023E592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3225799" y="291037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/>
            </a:lvl1pPr>
            <a:lvl9pPr>
              <a:defRPr>
                <a:solidFill>
                  <a:schemeClr val="tx1"/>
                </a:solidFill>
              </a:defRPr>
            </a:lvl9pPr>
          </a:lstStyle>
          <a:p>
            <a:pPr lvl="8"/>
            <a:r>
              <a:rPr lang="en-GB"/>
              <a:t> 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D7090765-328D-D615-6AFB-B0F52307537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8124824" y="527050"/>
            <a:ext cx="3775075" cy="149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12" name="Picture Placeholder 91">
            <a:extLst>
              <a:ext uri="{FF2B5EF4-FFF2-40B4-BE49-F238E27FC236}">
                <a16:creationId xmlns:a16="http://schemas.microsoft.com/office/drawing/2014/main" id="{04E11CE5-CC63-4DF3-91BC-7D123FA2380B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3225799" y="2282397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/>
            </a:lvl1pPr>
            <a:lvl9pPr>
              <a:defRPr>
                <a:solidFill>
                  <a:schemeClr val="tx1"/>
                </a:solidFill>
              </a:defRPr>
            </a:lvl9pPr>
          </a:lstStyle>
          <a:p>
            <a:pPr lvl="8"/>
            <a:r>
              <a:rPr lang="en-GB"/>
              <a:t> 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89F6050B-0591-0406-0A2B-C58DB12244B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8124824" y="2518410"/>
            <a:ext cx="3775075" cy="149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17" name="Picture Placeholder 91">
            <a:extLst>
              <a:ext uri="{FF2B5EF4-FFF2-40B4-BE49-F238E27FC236}">
                <a16:creationId xmlns:a16="http://schemas.microsoft.com/office/drawing/2014/main" id="{95D4FFE4-0D64-5F30-AD0F-100BD6D65389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3225799" y="4286469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/>
            </a:lvl1pPr>
            <a:lvl9pPr>
              <a:defRPr>
                <a:solidFill>
                  <a:schemeClr val="tx1"/>
                </a:solidFill>
              </a:defRPr>
            </a:lvl9pPr>
          </a:lstStyle>
          <a:p>
            <a:pPr lvl="8"/>
            <a:r>
              <a:rPr lang="en-GB"/>
              <a:t> 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4F52E6D-F9EF-905D-6975-963F7D958ED5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8124824" y="4522482"/>
            <a:ext cx="3775075" cy="149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22" name="Picture Placeholder 91">
            <a:extLst>
              <a:ext uri="{FF2B5EF4-FFF2-40B4-BE49-F238E27FC236}">
                <a16:creationId xmlns:a16="http://schemas.microsoft.com/office/drawing/2014/main" id="{02D2CE40-9732-D3AB-4F10-762299122CE1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3225799" y="6287989"/>
            <a:ext cx="8674099" cy="45719"/>
          </a:xfrm>
          <a:custGeom>
            <a:avLst/>
            <a:gdLst>
              <a:gd name="connsiteX0" fmla="*/ 0 w 827088"/>
              <a:gd name="connsiteY0" fmla="*/ 0 h 476063"/>
              <a:gd name="connsiteX1" fmla="*/ 827088 w 827088"/>
              <a:gd name="connsiteY1" fmla="*/ 0 h 476063"/>
              <a:gd name="connsiteX2" fmla="*/ 827088 w 827088"/>
              <a:gd name="connsiteY2" fmla="*/ 476063 h 476063"/>
              <a:gd name="connsiteX3" fmla="*/ 0 w 827088"/>
              <a:gd name="connsiteY3" fmla="*/ 476063 h 476063"/>
              <a:gd name="connsiteX0" fmla="*/ 0 w 827088"/>
              <a:gd name="connsiteY0" fmla="*/ 476063 h 567503"/>
              <a:gd name="connsiteX1" fmla="*/ 0 w 827088"/>
              <a:gd name="connsiteY1" fmla="*/ 0 h 567503"/>
              <a:gd name="connsiteX2" fmla="*/ 827088 w 827088"/>
              <a:gd name="connsiteY2" fmla="*/ 0 h 567503"/>
              <a:gd name="connsiteX3" fmla="*/ 827088 w 827088"/>
              <a:gd name="connsiteY3" fmla="*/ 476063 h 567503"/>
              <a:gd name="connsiteX4" fmla="*/ 91440 w 827088"/>
              <a:gd name="connsiteY4" fmla="*/ 567503 h 56750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3" fmla="*/ 827088 w 827088"/>
              <a:gd name="connsiteY3" fmla="*/ 476063 h 476063"/>
              <a:gd name="connsiteX0" fmla="*/ 0 w 827088"/>
              <a:gd name="connsiteY0" fmla="*/ 476063 h 476063"/>
              <a:gd name="connsiteX1" fmla="*/ 0 w 827088"/>
              <a:gd name="connsiteY1" fmla="*/ 0 h 476063"/>
              <a:gd name="connsiteX2" fmla="*/ 827088 w 827088"/>
              <a:gd name="connsiteY2" fmla="*/ 0 h 476063"/>
              <a:gd name="connsiteX0" fmla="*/ 0 w 827088"/>
              <a:gd name="connsiteY0" fmla="*/ 0 h 0"/>
              <a:gd name="connsiteX1" fmla="*/ 827088 w 8270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7088">
                <a:moveTo>
                  <a:pt x="0" y="0"/>
                </a:moveTo>
                <a:lnTo>
                  <a:pt x="827088" y="0"/>
                </a:lnTo>
              </a:path>
            </a:pathLst>
          </a:custGeom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>
              <a:defRPr sz="400"/>
            </a:lvl1pPr>
            <a:lvl9pPr>
              <a:defRPr>
                <a:solidFill>
                  <a:schemeClr val="tx1"/>
                </a:solidFill>
              </a:defRPr>
            </a:lvl9pPr>
          </a:lstStyle>
          <a:p>
            <a:pPr lvl="8"/>
            <a:r>
              <a:rPr lang="en-GB"/>
              <a:t> 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C4A7D748-90AF-308A-44E9-BE56492932E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3225800" y="111125"/>
            <a:ext cx="3776663" cy="1789113"/>
          </a:xfrm>
        </p:spPr>
        <p:txBody>
          <a:bodyPr/>
          <a:lstStyle>
            <a:lvl1pPr>
              <a:defRPr sz="11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ED360C76-27A8-44D1-6730-F7FA8D1EC543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225800" y="2102616"/>
            <a:ext cx="3776663" cy="1789113"/>
          </a:xfrm>
        </p:spPr>
        <p:txBody>
          <a:bodyPr/>
          <a:lstStyle>
            <a:lvl1pPr>
              <a:defRPr sz="11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8863499-99BA-9382-A790-8823B96ABCD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3225800" y="4106128"/>
            <a:ext cx="3776663" cy="1789113"/>
          </a:xfrm>
        </p:spPr>
        <p:txBody>
          <a:bodyPr/>
          <a:lstStyle>
            <a:lvl1pPr>
              <a:defRPr sz="11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64556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6F6140-34D9-F6B3-6BCD-3A50DD37F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262267"/>
            <a:ext cx="5733084" cy="468590"/>
          </a:xfrm>
        </p:spPr>
        <p:txBody>
          <a:bodyPr/>
          <a:lstStyle/>
          <a:p>
            <a:r>
              <a:rPr lang="en-GB"/>
              <a:t>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7EE611-EA9F-2CB5-2ACF-EF4D756FF28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6800" y="270000"/>
            <a:ext cx="5737225" cy="600835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781BB63-AF6A-9F70-47D8-BF333C1618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" y="4416523"/>
            <a:ext cx="3778250" cy="181600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0D3F3-D407-76CD-22B7-F52045970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8AB9-3222-3CF5-BF4D-DB291E97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093E36D-AA36-08D5-DD80-6469123BEA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302" y="713620"/>
            <a:ext cx="5733083" cy="274691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4077668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C08568-CB34-FA3A-354B-5E34EE1B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50DE-2BB5-2901-3769-3BBFA0794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5B587F7-0E47-48EC-A5BC-5623F62D61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4825" y="295200"/>
            <a:ext cx="3778250" cy="8763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0D3F3-D407-76CD-22B7-F52045970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8AB9-3222-3CF5-BF4D-DB291E97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43DEE11-107C-6B66-46B9-BE5E88B65B7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288302" y="713620"/>
            <a:ext cx="5733083" cy="292965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b="1" dirty="0" smtClean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 smtClean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00" dirty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1232671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4D7FB2-B0CA-4C96-0E9E-CB4BA905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A9A479-5865-E7E2-91F8-228379565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1822449"/>
            <a:ext cx="5732003" cy="44481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43A736-3CCC-0374-4B82-29356E6E54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5851" y="1822450"/>
            <a:ext cx="5734049" cy="444817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80BC13B-177D-A0D3-7A97-8F3C3A8E73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4825" y="295200"/>
            <a:ext cx="3778250" cy="8763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6361D27-85D4-45EB-31D3-6D805D2E106E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949266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C8828CA-7D5C-3E61-D35B-06A376A83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A9A479-5865-E7E2-91F8-228379565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1822451"/>
            <a:ext cx="3773029" cy="444817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43A736-3CCC-0374-4B82-29356E6E54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08923" y="1822451"/>
            <a:ext cx="3773028" cy="444817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7DFA4-9148-416B-352F-29E5676A6A0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29587" y="1822451"/>
            <a:ext cx="3773028" cy="444817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6A26018-CD47-11D0-838D-A1A2D71C4D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5200" y="295200"/>
            <a:ext cx="3773488" cy="8763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960C6BF-F9C7-01C8-7601-5B209FAE017D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2949954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D914B4A-06B9-EB7A-743E-14A65604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2903A13-6903-3CAB-953B-86997724B4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2099" y="1306514"/>
            <a:ext cx="3770314" cy="1908174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dirty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B5E5492-00A8-B509-4464-956D8959E9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06876" y="1306514"/>
            <a:ext cx="3775076" cy="1908174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230A832-8B14-0097-7902-DB48A4A889E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824" y="1306514"/>
            <a:ext cx="3775075" cy="1908174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C00D127-E34B-E7AD-7F27-D3CB551350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24205" y="295200"/>
            <a:ext cx="3778870" cy="8763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957F58C-3461-45A3-5C7B-FEC0AE9787AA}"/>
              </a:ext>
            </a:extLst>
          </p:cNvPr>
          <p:cNvSpPr>
            <a:spLocks noGrp="1"/>
          </p:cNvSpPr>
          <p:nvPr>
            <p:ph type="subTitle" idx="19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E54879-16D3-D32C-7096-C2022A52D2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8925" y="3357563"/>
            <a:ext cx="3769200" cy="29194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1B2AEB-EC1B-D6B6-2A0C-C42A73F419D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06876" y="3357563"/>
            <a:ext cx="3776400" cy="29194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04DF7D6-F323-CF70-9E5E-634416CD4F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24824" y="3357563"/>
            <a:ext cx="3776400" cy="29194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881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7510D54-8AF6-FB56-756F-08A956F57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A9A479-5865-E7E2-91F8-228379565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1822449"/>
            <a:ext cx="2793541" cy="44481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43A736-3CCC-0374-4B82-29356E6E54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5853" y="1822450"/>
            <a:ext cx="2795586" cy="444817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966BC-48D6-0237-3D83-9F8CB77DC97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25801" y="1822450"/>
            <a:ext cx="2793542" cy="444817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B10B95-D320-4FA6-98CE-883417C5DC2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104313" y="1822450"/>
            <a:ext cx="2795587" cy="444817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3C7D5F1-8B5D-5312-7A0B-9754F64800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24205" y="295200"/>
            <a:ext cx="3778870" cy="8763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22B44CB-D9B7-ACB7-EC09-74A55C85B1AA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2879230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EFD4EAF-3D60-DC5D-9020-CF7FB8FB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E9C5E07-6992-3F19-1B3D-971FA4CAA6E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2100" y="1306514"/>
            <a:ext cx="2790825" cy="1908174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DFC9CD2-F9F0-5542-03DE-0F1FE57839D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25800" y="1306515"/>
            <a:ext cx="2795588" cy="1906586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D5E872F4-C139-6D56-50F9-7D21C3B1C8C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65850" y="1306513"/>
            <a:ext cx="2795588" cy="1908175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4712E5D-D603-F9AE-3C3A-D37795F7523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04313" y="1306513"/>
            <a:ext cx="2799890" cy="190658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9D9921F-F7C4-B7B7-7BFB-FFFA54F89A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24205" y="295200"/>
            <a:ext cx="3778870" cy="8763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6811233-C261-B7A8-9BF5-E6DBD474B2D8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AB473CBC-7605-D3E8-783C-F925B286C4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8925" y="3357563"/>
            <a:ext cx="2790825" cy="29194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5F5363E-BC98-62D0-50C8-BB47491FC9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33115" y="3357563"/>
            <a:ext cx="2796156" cy="29194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2CFDC76E-CB6A-2A48-41EF-35223633C7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75321" y="3357563"/>
            <a:ext cx="2796156" cy="29194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2E56C66-93E1-5486-DC8D-DDF4C1E184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04313" y="3357563"/>
            <a:ext cx="2800800" cy="291941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840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A9A479-5865-E7E2-91F8-228379565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1831294"/>
            <a:ext cx="2793541" cy="18938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3200"/>
            </a:lvl4pPr>
            <a:lvl5pPr>
              <a:defRPr sz="6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843A736-3CCC-0374-4B82-29356E6E54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5852" y="1831294"/>
            <a:ext cx="2793542" cy="18938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lang="en-GB" sz="3200" b="0" i="0" kern="1200">
                <a:solidFill>
                  <a:schemeClr val="tx2"/>
                </a:solidFill>
                <a:latin typeface="Johnson Display" pitchFamily="2" charset="77"/>
                <a:ea typeface="+mn-ea"/>
                <a:cs typeface="+mn-cs"/>
              </a:defRPr>
            </a:lvl4pPr>
            <a:lvl5pPr>
              <a:defRPr sz="6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966BC-48D6-0237-3D83-9F8CB77DC97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25800" y="1831294"/>
            <a:ext cx="2803525" cy="18938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lang="en-GB" sz="3200" b="0" i="0" kern="1200" dirty="0">
                <a:solidFill>
                  <a:schemeClr val="tx2"/>
                </a:solidFill>
                <a:latin typeface="Johnson Display" pitchFamily="2" charset="77"/>
                <a:ea typeface="+mn-ea"/>
                <a:cs typeface="+mn-cs"/>
              </a:defRPr>
            </a:lvl4pPr>
            <a:lvl5pPr>
              <a:defRPr sz="6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B10B95-D320-4FA6-98CE-883417C5DC2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105903" y="1831294"/>
            <a:ext cx="2793997" cy="18938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lang="en-GB" sz="3200" b="0" i="0" kern="1200">
                <a:solidFill>
                  <a:schemeClr val="tx2"/>
                </a:solidFill>
                <a:latin typeface="Johnson Display" pitchFamily="2" charset="77"/>
                <a:ea typeface="+mn-ea"/>
                <a:cs typeface="+mn-cs"/>
              </a:defRPr>
            </a:lvl4pPr>
            <a:lvl5pPr>
              <a:defRPr sz="6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37F62A-0DBC-5C4E-10B1-0A4CD4ADF81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89384" y="3871912"/>
            <a:ext cx="2793541" cy="1893887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lang="en-GB" sz="3200" b="0" i="0" kern="1200">
                <a:solidFill>
                  <a:schemeClr val="tx2"/>
                </a:solidFill>
                <a:latin typeface="Johnson Display" pitchFamily="2" charset="77"/>
                <a:ea typeface="+mn-ea"/>
                <a:cs typeface="+mn-cs"/>
              </a:defRPr>
            </a:lvl4pPr>
            <a:lvl5pPr>
              <a:defRPr sz="6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19C36C2-D521-FEE7-A6AC-5710B0CDB35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165851" y="3871912"/>
            <a:ext cx="2795588" cy="18938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lang="en-GB" sz="3200" b="0" i="0" kern="1200">
                <a:solidFill>
                  <a:schemeClr val="tx2"/>
                </a:solidFill>
                <a:latin typeface="Johnson Display" pitchFamily="2" charset="77"/>
                <a:ea typeface="+mn-ea"/>
                <a:cs typeface="+mn-cs"/>
              </a:defRPr>
            </a:lvl4pPr>
            <a:lvl5pPr>
              <a:defRPr sz="6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B6994DE-2295-D9C1-5B16-D2099A816416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225801" y="3871912"/>
            <a:ext cx="2795588" cy="1893887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lang="en-GB" sz="3200" b="0" i="0" kern="1200">
                <a:solidFill>
                  <a:schemeClr val="tx2"/>
                </a:solidFill>
                <a:latin typeface="Johnson Display" pitchFamily="2" charset="77"/>
                <a:ea typeface="+mn-ea"/>
                <a:cs typeface="+mn-cs"/>
              </a:defRPr>
            </a:lvl4pPr>
            <a:lvl5pPr>
              <a:defRPr sz="6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5D14BC0-5573-6189-1430-BDA9443B2652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04313" y="3871912"/>
            <a:ext cx="2795587" cy="18938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lang="en-GB" sz="3200" b="0" i="0" kern="1200">
                <a:solidFill>
                  <a:schemeClr val="tx2"/>
                </a:solidFill>
                <a:latin typeface="Johnson Display" pitchFamily="2" charset="77"/>
                <a:ea typeface="+mn-ea"/>
                <a:cs typeface="+mn-cs"/>
              </a:defRPr>
            </a:lvl4pPr>
            <a:lvl5pPr>
              <a:defRPr sz="6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8166EB3-B625-A7A5-5E35-6D81B2C4EAA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24205" y="295200"/>
            <a:ext cx="3778870" cy="8763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C560DE3-3204-EFCC-1AF1-2D91CA82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9115CA6-F35D-BB63-6BE4-D7293F65797E}"/>
              </a:ext>
            </a:extLst>
          </p:cNvPr>
          <p:cNvSpPr>
            <a:spLocks noGrp="1"/>
          </p:cNvSpPr>
          <p:nvPr>
            <p:ph type="subTitle" idx="21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547346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A9A479-5865-E7E2-91F8-228379565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1306513"/>
            <a:ext cx="5732003" cy="496411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38B81BC-7790-A8A7-F32D-C3F126E7C5D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165850" y="1306513"/>
            <a:ext cx="5737225" cy="4964112"/>
          </a:xfr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 grafico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8257768-4CDB-6207-FCBD-946306C93D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83801" y="330199"/>
            <a:ext cx="1816100" cy="841376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sz="800" b="0" i="0">
                <a:latin typeface="+mn-lt"/>
              </a:defRPr>
            </a:lvl1pPr>
            <a:lvl2pPr marL="93663" indent="-93663">
              <a:spcBef>
                <a:spcPts val="0"/>
              </a:spcBef>
              <a:spcAft>
                <a:spcPts val="300"/>
              </a:spcAft>
              <a:tabLst/>
              <a:defRPr sz="800" b="0" i="0">
                <a:latin typeface="+mn-lt"/>
              </a:defRPr>
            </a:lvl2pPr>
            <a:lvl3pPr marL="179388" indent="-85725">
              <a:spcBef>
                <a:spcPts val="0"/>
              </a:spcBef>
              <a:spcAft>
                <a:spcPts val="300"/>
              </a:spcAft>
              <a:tabLst/>
              <a:defRPr sz="800" b="0" i="0">
                <a:latin typeface="+mn-lt"/>
              </a:defRPr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77B21E-A040-7CC6-4F9B-B89C94289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5C5CD-1985-D608-1D27-9FBC395FE641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173344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C9A905F-C9A2-F83F-A36F-31975D7F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6E46-293F-4311-B5CD-A1B27E3BA66C}" type="datetimeFigureOut">
              <a:rPr lang="it-IT" smtClean="0"/>
              <a:t>09/05/26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057C57C-4766-AB3D-D231-044DB607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F5D86E-ADF0-2AF6-25AF-6083ADBB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80B5-2DEF-46BF-89F7-F87F4AF48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7832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6A26018-CD47-11D0-838D-A1A2D71C4D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4205" y="293525"/>
            <a:ext cx="3778870" cy="8780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698C230B-5408-E1A5-CFA9-2F383131120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292100" y="1306512"/>
            <a:ext cx="3770313" cy="3944937"/>
          </a:xfr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 grafico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BA18FE4-4638-2816-D5EB-4ABC061297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1480" y="5394325"/>
            <a:ext cx="3770934" cy="8763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13" name="Chart Placeholder 10">
            <a:extLst>
              <a:ext uri="{FF2B5EF4-FFF2-40B4-BE49-F238E27FC236}">
                <a16:creationId xmlns:a16="http://schemas.microsoft.com/office/drawing/2014/main" id="{446A3E25-507C-4190-4950-DA0C712EB336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206875" y="1306513"/>
            <a:ext cx="3775076" cy="3944936"/>
          </a:xfr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 grafico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DD2F21A-FE62-6E81-6F5B-9A76691ED2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06874" y="5394325"/>
            <a:ext cx="3775076" cy="8763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15" name="Chart Placeholder 10">
            <a:extLst>
              <a:ext uri="{FF2B5EF4-FFF2-40B4-BE49-F238E27FC236}">
                <a16:creationId xmlns:a16="http://schemas.microsoft.com/office/drawing/2014/main" id="{94EF43E1-5534-96EF-52FD-3CD0B7B21E71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8124825" y="1306512"/>
            <a:ext cx="3770313" cy="3944937"/>
          </a:xfrm>
          <a:solidFill>
            <a:schemeClr val="bg1"/>
          </a:solidFill>
        </p:spPr>
        <p:txBody>
          <a:bodyPr/>
          <a:lstStyle/>
          <a:p>
            <a:r>
              <a:rPr lang="it-IT"/>
              <a:t>Fare clic sull'icona per inserire un grafico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74660EF-5B4C-59FD-5DE9-C6AEEC3EA7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24205" y="5394325"/>
            <a:ext cx="3770934" cy="8763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FD82D33-FC73-4137-A0A9-8EB43DA1A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959997-A6D7-96D1-8672-5FCDE45DB7B3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15723160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425E56B-E4E3-AAD1-76B4-3D67B284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6824" y="6413500"/>
            <a:ext cx="4754563" cy="153463"/>
          </a:xfrm>
        </p:spPr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03E3838-150C-B34D-4F16-CEA95E3C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4874" y="6413500"/>
            <a:ext cx="837741" cy="153463"/>
          </a:xfrm>
        </p:spPr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10" name="Table Placeholder 5">
            <a:extLst>
              <a:ext uri="{FF2B5EF4-FFF2-40B4-BE49-F238E27FC236}">
                <a16:creationId xmlns:a16="http://schemas.microsoft.com/office/drawing/2014/main" id="{AA00D851-11FE-02AE-0FE0-9A7CAC67EF7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92100" y="2847975"/>
            <a:ext cx="11610975" cy="3143518"/>
          </a:xfrm>
        </p:spPr>
        <p:txBody>
          <a:bodyPr/>
          <a:lstStyle/>
          <a:p>
            <a:r>
              <a:rPr lang="it-IT"/>
              <a:t>Fare clic sull'icona per inserire una tabella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DD0AA4-DA06-999E-8621-24713C5D3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F1CADF7-2181-199A-E8E5-8BFDAFCB65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4205" y="293525"/>
            <a:ext cx="3778870" cy="8780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BE7CDC5-71B1-1F0B-9FBF-16B0C3648775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19203254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42810-DCAF-7A30-3A4F-E23EA682F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4825" y="293525"/>
            <a:ext cx="3778250" cy="8780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3482F-4FA8-181D-CA6D-04D8D98AD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BCB963-058E-5C5B-947F-AC1D9DD6C9FB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6096056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5FFE-3051-5386-BCE0-9D3085BB95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F6F3F2"/>
          </a:solidFill>
        </p:spPr>
        <p:txBody>
          <a:bodyPr vert="horz" lIns="0" tIns="0" rIns="0" bIns="0" rtlCol="0" anchor="ctr">
            <a:noAutofit/>
          </a:bodyPr>
          <a:lstStyle>
            <a:lvl1pPr algn="ctr"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 If using a title or subtitle over the image ensure the text is legible.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B94300B-C77D-1F3F-A75F-F3E8D1A2D0B2}"/>
              </a:ext>
            </a:extLst>
          </p:cNvPr>
          <p:cNvSpPr txBox="1">
            <a:spLocks/>
          </p:cNvSpPr>
          <p:nvPr/>
        </p:nvSpPr>
        <p:spPr>
          <a:xfrm>
            <a:off x="114300" y="6096000"/>
            <a:ext cx="1009650" cy="660400"/>
          </a:xfrm>
          <a:custGeom>
            <a:avLst/>
            <a:gdLst>
              <a:gd name="connsiteX0" fmla="*/ 0 w 1009650"/>
              <a:gd name="connsiteY0" fmla="*/ 0 h 660400"/>
              <a:gd name="connsiteX1" fmla="*/ 1009650 w 1009650"/>
              <a:gd name="connsiteY1" fmla="*/ 0 h 660400"/>
              <a:gd name="connsiteX2" fmla="*/ 1009650 w 1009650"/>
              <a:gd name="connsiteY2" fmla="*/ 660400 h 660400"/>
              <a:gd name="connsiteX3" fmla="*/ 0 w 1009650"/>
              <a:gd name="connsiteY3" fmla="*/ 660400 h 660400"/>
              <a:gd name="connsiteX4" fmla="*/ 0 w 1009650"/>
              <a:gd name="connsiteY4" fmla="*/ 0 h 660400"/>
              <a:gd name="connsiteX5" fmla="*/ 334111 w 1009650"/>
              <a:gd name="connsiteY5" fmla="*/ 317500 h 660400"/>
              <a:gd name="connsiteX6" fmla="*/ 290920 w 1009650"/>
              <a:gd name="connsiteY6" fmla="*/ 353764 h 660400"/>
              <a:gd name="connsiteX7" fmla="*/ 307700 w 1009650"/>
              <a:gd name="connsiteY7" fmla="*/ 388779 h 660400"/>
              <a:gd name="connsiteX8" fmla="*/ 307903 w 1009650"/>
              <a:gd name="connsiteY8" fmla="*/ 389200 h 660400"/>
              <a:gd name="connsiteX9" fmla="*/ 277918 w 1009650"/>
              <a:gd name="connsiteY9" fmla="*/ 431331 h 660400"/>
              <a:gd name="connsiteX10" fmla="*/ 320063 w 1009650"/>
              <a:gd name="connsiteY10" fmla="*/ 470950 h 660400"/>
              <a:gd name="connsiteX11" fmla="*/ 367452 w 1009650"/>
              <a:gd name="connsiteY11" fmla="*/ 453972 h 660400"/>
              <a:gd name="connsiteX12" fmla="*/ 380033 w 1009650"/>
              <a:gd name="connsiteY12" fmla="*/ 467595 h 660400"/>
              <a:gd name="connsiteX13" fmla="*/ 412953 w 1009650"/>
              <a:gd name="connsiteY13" fmla="*/ 467595 h 660400"/>
              <a:gd name="connsiteX14" fmla="*/ 412953 w 1009650"/>
              <a:gd name="connsiteY14" fmla="*/ 466549 h 660400"/>
              <a:gd name="connsiteX15" fmla="*/ 386106 w 1009650"/>
              <a:gd name="connsiteY15" fmla="*/ 436995 h 660400"/>
              <a:gd name="connsiteX16" fmla="*/ 386120 w 1009650"/>
              <a:gd name="connsiteY16" fmla="*/ 436995 h 660400"/>
              <a:gd name="connsiteX17" fmla="*/ 403945 w 1009650"/>
              <a:gd name="connsiteY17" fmla="*/ 396113 h 660400"/>
              <a:gd name="connsiteX18" fmla="*/ 376474 w 1009650"/>
              <a:gd name="connsiteY18" fmla="*/ 369492 h 660400"/>
              <a:gd name="connsiteX19" fmla="*/ 351312 w 1009650"/>
              <a:gd name="connsiteY19" fmla="*/ 374518 h 660400"/>
              <a:gd name="connsiteX20" fmla="*/ 350891 w 1009650"/>
              <a:gd name="connsiteY20" fmla="*/ 373675 h 660400"/>
              <a:gd name="connsiteX21" fmla="*/ 373539 w 1009650"/>
              <a:gd name="connsiteY21" fmla="*/ 346009 h 660400"/>
              <a:gd name="connsiteX22" fmla="*/ 334111 w 1009650"/>
              <a:gd name="connsiteY22" fmla="*/ 317500 h 660400"/>
              <a:gd name="connsiteX23" fmla="*/ 494539 w 1009650"/>
              <a:gd name="connsiteY23" fmla="*/ 320869 h 660400"/>
              <a:gd name="connsiteX24" fmla="*/ 494539 w 1009650"/>
              <a:gd name="connsiteY24" fmla="*/ 429253 h 660400"/>
              <a:gd name="connsiteX25" fmla="*/ 471890 w 1009650"/>
              <a:gd name="connsiteY25" fmla="*/ 457341 h 660400"/>
              <a:gd name="connsiteX26" fmla="*/ 449242 w 1009650"/>
              <a:gd name="connsiteY26" fmla="*/ 427148 h 660400"/>
              <a:gd name="connsiteX27" fmla="*/ 449242 w 1009650"/>
              <a:gd name="connsiteY27" fmla="*/ 407019 h 660400"/>
              <a:gd name="connsiteX28" fmla="*/ 423238 w 1009650"/>
              <a:gd name="connsiteY28" fmla="*/ 413511 h 660400"/>
              <a:gd name="connsiteX29" fmla="*/ 423238 w 1009650"/>
              <a:gd name="connsiteY29" fmla="*/ 422530 h 660400"/>
              <a:gd name="connsiteX30" fmla="*/ 471890 w 1009650"/>
              <a:gd name="connsiteY30" fmla="*/ 470950 h 660400"/>
              <a:gd name="connsiteX31" fmla="*/ 471890 w 1009650"/>
              <a:gd name="connsiteY31" fmla="*/ 470963 h 660400"/>
              <a:gd name="connsiteX32" fmla="*/ 520543 w 1009650"/>
              <a:gd name="connsiteY32" fmla="*/ 422543 h 660400"/>
              <a:gd name="connsiteX33" fmla="*/ 520543 w 1009650"/>
              <a:gd name="connsiteY33" fmla="*/ 320869 h 660400"/>
              <a:gd name="connsiteX34" fmla="*/ 494539 w 1009650"/>
              <a:gd name="connsiteY34" fmla="*/ 320869 h 660400"/>
              <a:gd name="connsiteX35" fmla="*/ 231154 w 1009650"/>
              <a:gd name="connsiteY35" fmla="*/ 320869 h 660400"/>
              <a:gd name="connsiteX36" fmla="*/ 231154 w 1009650"/>
              <a:gd name="connsiteY36" fmla="*/ 429253 h 660400"/>
              <a:gd name="connsiteX37" fmla="*/ 208506 w 1009650"/>
              <a:gd name="connsiteY37" fmla="*/ 457341 h 660400"/>
              <a:gd name="connsiteX38" fmla="*/ 185857 w 1009650"/>
              <a:gd name="connsiteY38" fmla="*/ 427148 h 660400"/>
              <a:gd name="connsiteX39" fmla="*/ 185857 w 1009650"/>
              <a:gd name="connsiteY39" fmla="*/ 407019 h 660400"/>
              <a:gd name="connsiteX40" fmla="*/ 159853 w 1009650"/>
              <a:gd name="connsiteY40" fmla="*/ 413511 h 660400"/>
              <a:gd name="connsiteX41" fmla="*/ 159853 w 1009650"/>
              <a:gd name="connsiteY41" fmla="*/ 422530 h 660400"/>
              <a:gd name="connsiteX42" fmla="*/ 208506 w 1009650"/>
              <a:gd name="connsiteY42" fmla="*/ 470950 h 660400"/>
              <a:gd name="connsiteX43" fmla="*/ 257158 w 1009650"/>
              <a:gd name="connsiteY43" fmla="*/ 422530 h 660400"/>
              <a:gd name="connsiteX44" fmla="*/ 257158 w 1009650"/>
              <a:gd name="connsiteY44" fmla="*/ 320869 h 660400"/>
              <a:gd name="connsiteX45" fmla="*/ 231154 w 1009650"/>
              <a:gd name="connsiteY45" fmla="*/ 320869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09650" h="660400">
                <a:moveTo>
                  <a:pt x="0" y="0"/>
                </a:moveTo>
                <a:lnTo>
                  <a:pt x="1009650" y="0"/>
                </a:lnTo>
                <a:lnTo>
                  <a:pt x="1009650" y="660400"/>
                </a:lnTo>
                <a:lnTo>
                  <a:pt x="0" y="660400"/>
                </a:lnTo>
                <a:lnTo>
                  <a:pt x="0" y="0"/>
                </a:lnTo>
                <a:close/>
                <a:moveTo>
                  <a:pt x="334111" y="317500"/>
                </a:moveTo>
                <a:cubicBezTo>
                  <a:pt x="305173" y="317500"/>
                  <a:pt x="290920" y="333636"/>
                  <a:pt x="290920" y="353764"/>
                </a:cubicBezTo>
                <a:cubicBezTo>
                  <a:pt x="290920" y="364670"/>
                  <a:pt x="295540" y="375563"/>
                  <a:pt x="307700" y="388779"/>
                </a:cubicBezTo>
                <a:lnTo>
                  <a:pt x="307903" y="389200"/>
                </a:lnTo>
                <a:cubicBezTo>
                  <a:pt x="287347" y="399047"/>
                  <a:pt x="277918" y="414978"/>
                  <a:pt x="277918" y="431331"/>
                </a:cubicBezTo>
                <a:cubicBezTo>
                  <a:pt x="277918" y="452926"/>
                  <a:pt x="294480" y="470950"/>
                  <a:pt x="320063" y="470950"/>
                </a:cubicBezTo>
                <a:cubicBezTo>
                  <a:pt x="334736" y="470950"/>
                  <a:pt x="351937" y="464865"/>
                  <a:pt x="367452" y="453972"/>
                </a:cubicBezTo>
                <a:lnTo>
                  <a:pt x="380033" y="467595"/>
                </a:lnTo>
                <a:lnTo>
                  <a:pt x="412953" y="467595"/>
                </a:lnTo>
                <a:lnTo>
                  <a:pt x="412953" y="466549"/>
                </a:lnTo>
                <a:lnTo>
                  <a:pt x="386106" y="436995"/>
                </a:lnTo>
                <a:lnTo>
                  <a:pt x="386120" y="436995"/>
                </a:lnTo>
                <a:cubicBezTo>
                  <a:pt x="397437" y="423576"/>
                  <a:pt x="403945" y="408907"/>
                  <a:pt x="403945" y="396113"/>
                </a:cubicBezTo>
                <a:cubicBezTo>
                  <a:pt x="403945" y="380181"/>
                  <a:pt x="393253" y="369492"/>
                  <a:pt x="376474" y="369492"/>
                </a:cubicBezTo>
                <a:cubicBezTo>
                  <a:pt x="367670" y="369492"/>
                  <a:pt x="357806" y="372005"/>
                  <a:pt x="351312" y="374518"/>
                </a:cubicBezTo>
                <a:lnTo>
                  <a:pt x="350891" y="373675"/>
                </a:lnTo>
                <a:cubicBezTo>
                  <a:pt x="366827" y="365078"/>
                  <a:pt x="373539" y="357119"/>
                  <a:pt x="373539" y="346009"/>
                </a:cubicBezTo>
                <a:cubicBezTo>
                  <a:pt x="373539" y="330077"/>
                  <a:pt x="359273" y="317500"/>
                  <a:pt x="334111" y="317500"/>
                </a:cubicBezTo>
                <a:close/>
                <a:moveTo>
                  <a:pt x="494539" y="320869"/>
                </a:moveTo>
                <a:lnTo>
                  <a:pt x="494539" y="429253"/>
                </a:lnTo>
                <a:cubicBezTo>
                  <a:pt x="494539" y="446855"/>
                  <a:pt x="487827" y="457341"/>
                  <a:pt x="471890" y="457341"/>
                </a:cubicBezTo>
                <a:cubicBezTo>
                  <a:pt x="455954" y="457341"/>
                  <a:pt x="449242" y="446230"/>
                  <a:pt x="449242" y="427148"/>
                </a:cubicBezTo>
                <a:lnTo>
                  <a:pt x="449242" y="407019"/>
                </a:lnTo>
                <a:lnTo>
                  <a:pt x="423238" y="413511"/>
                </a:lnTo>
                <a:lnTo>
                  <a:pt x="423238" y="422530"/>
                </a:lnTo>
                <a:cubicBezTo>
                  <a:pt x="423238" y="449993"/>
                  <a:pt x="436865" y="470950"/>
                  <a:pt x="471890" y="470950"/>
                </a:cubicBezTo>
                <a:lnTo>
                  <a:pt x="471890" y="470963"/>
                </a:lnTo>
                <a:cubicBezTo>
                  <a:pt x="506916" y="470963"/>
                  <a:pt x="520543" y="450006"/>
                  <a:pt x="520543" y="422543"/>
                </a:cubicBezTo>
                <a:lnTo>
                  <a:pt x="520543" y="320869"/>
                </a:lnTo>
                <a:lnTo>
                  <a:pt x="494539" y="320869"/>
                </a:lnTo>
                <a:close/>
                <a:moveTo>
                  <a:pt x="231154" y="320869"/>
                </a:moveTo>
                <a:lnTo>
                  <a:pt x="231154" y="429253"/>
                </a:lnTo>
                <a:cubicBezTo>
                  <a:pt x="231154" y="446855"/>
                  <a:pt x="224443" y="457341"/>
                  <a:pt x="208506" y="457341"/>
                </a:cubicBezTo>
                <a:cubicBezTo>
                  <a:pt x="192569" y="457341"/>
                  <a:pt x="185857" y="446230"/>
                  <a:pt x="185857" y="427148"/>
                </a:cubicBezTo>
                <a:lnTo>
                  <a:pt x="185857" y="407019"/>
                </a:lnTo>
                <a:lnTo>
                  <a:pt x="159853" y="413511"/>
                </a:lnTo>
                <a:lnTo>
                  <a:pt x="159853" y="422530"/>
                </a:lnTo>
                <a:cubicBezTo>
                  <a:pt x="159853" y="449993"/>
                  <a:pt x="173480" y="470950"/>
                  <a:pt x="208506" y="470950"/>
                </a:cubicBezTo>
                <a:cubicBezTo>
                  <a:pt x="243531" y="470950"/>
                  <a:pt x="257158" y="449993"/>
                  <a:pt x="257158" y="422530"/>
                </a:cubicBezTo>
                <a:lnTo>
                  <a:pt x="257158" y="320869"/>
                </a:lnTo>
                <a:lnTo>
                  <a:pt x="231154" y="320869"/>
                </a:lnTo>
                <a:close/>
              </a:path>
            </a:pathLst>
          </a:cu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Basel Grotesk" panose="020B0503020202020204" pitchFamily="34" charset="0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Basel Grotesk" panose="020B0503020202020204" pitchFamily="34" charset="0"/>
                <a:ea typeface="+mn-ea"/>
                <a:cs typeface="+mn-cs"/>
              </a:defRPr>
            </a:lvl2pPr>
            <a:lvl3pPr marL="546100" indent="-2603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Basel Grotesk" panose="020B0503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4500" kern="1200">
                <a:solidFill>
                  <a:schemeClr val="tx2"/>
                </a:solidFill>
                <a:latin typeface="Johnson Display BETA Display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Basel Grotesk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0" i="0">
              <a:latin typeface="Johnson Text" pitchFamily="2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079C00-CC52-F9ED-ED36-A8FC05735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95A4114-449A-5D28-03F8-03221E42A657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1" y="713620"/>
            <a:ext cx="9649445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10244621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5FFE-3051-5386-BCE0-9D3085BB95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25800" y="0"/>
            <a:ext cx="8966200" cy="6858000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E69B-48F7-61D5-681E-68705A6AA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2338387"/>
            <a:ext cx="2793541" cy="39322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37889-B558-B868-1094-BA62A7B3E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800"/>
            <a:ext cx="2793541" cy="193483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0439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5FFE-3051-5386-BCE0-9D3085BB95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0614" y="0"/>
            <a:ext cx="6021385" cy="6858000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E69B-48F7-61D5-681E-68705A6AA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2338387"/>
            <a:ext cx="5732003" cy="39322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BB7518-D6BA-C538-D249-365B42C98C35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713620"/>
            <a:ext cx="5732003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0AE2DF2-849C-72E8-013B-74CCFF6C4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262267"/>
            <a:ext cx="5732002" cy="468590"/>
          </a:xfrm>
        </p:spPr>
        <p:txBody>
          <a:bodyPr/>
          <a:lstStyle/>
          <a:p>
            <a:r>
              <a:rPr lang="en-GB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1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5FFE-3051-5386-BCE0-9D3085BB95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21385" cy="6858000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B94300B-C77D-1F3F-A75F-F3E8D1A2D0B2}"/>
              </a:ext>
            </a:extLst>
          </p:cNvPr>
          <p:cNvSpPr txBox="1">
            <a:spLocks/>
          </p:cNvSpPr>
          <p:nvPr/>
        </p:nvSpPr>
        <p:spPr>
          <a:xfrm>
            <a:off x="114300" y="6096000"/>
            <a:ext cx="1009650" cy="660400"/>
          </a:xfrm>
          <a:custGeom>
            <a:avLst/>
            <a:gdLst>
              <a:gd name="connsiteX0" fmla="*/ 0 w 1009650"/>
              <a:gd name="connsiteY0" fmla="*/ 0 h 660400"/>
              <a:gd name="connsiteX1" fmla="*/ 1009650 w 1009650"/>
              <a:gd name="connsiteY1" fmla="*/ 0 h 660400"/>
              <a:gd name="connsiteX2" fmla="*/ 1009650 w 1009650"/>
              <a:gd name="connsiteY2" fmla="*/ 660400 h 660400"/>
              <a:gd name="connsiteX3" fmla="*/ 0 w 1009650"/>
              <a:gd name="connsiteY3" fmla="*/ 660400 h 660400"/>
              <a:gd name="connsiteX4" fmla="*/ 0 w 1009650"/>
              <a:gd name="connsiteY4" fmla="*/ 0 h 660400"/>
              <a:gd name="connsiteX5" fmla="*/ 334111 w 1009650"/>
              <a:gd name="connsiteY5" fmla="*/ 317500 h 660400"/>
              <a:gd name="connsiteX6" fmla="*/ 290920 w 1009650"/>
              <a:gd name="connsiteY6" fmla="*/ 353764 h 660400"/>
              <a:gd name="connsiteX7" fmla="*/ 307700 w 1009650"/>
              <a:gd name="connsiteY7" fmla="*/ 388779 h 660400"/>
              <a:gd name="connsiteX8" fmla="*/ 307903 w 1009650"/>
              <a:gd name="connsiteY8" fmla="*/ 389200 h 660400"/>
              <a:gd name="connsiteX9" fmla="*/ 277918 w 1009650"/>
              <a:gd name="connsiteY9" fmla="*/ 431331 h 660400"/>
              <a:gd name="connsiteX10" fmla="*/ 320063 w 1009650"/>
              <a:gd name="connsiteY10" fmla="*/ 470950 h 660400"/>
              <a:gd name="connsiteX11" fmla="*/ 367452 w 1009650"/>
              <a:gd name="connsiteY11" fmla="*/ 453972 h 660400"/>
              <a:gd name="connsiteX12" fmla="*/ 380033 w 1009650"/>
              <a:gd name="connsiteY12" fmla="*/ 467595 h 660400"/>
              <a:gd name="connsiteX13" fmla="*/ 412953 w 1009650"/>
              <a:gd name="connsiteY13" fmla="*/ 467595 h 660400"/>
              <a:gd name="connsiteX14" fmla="*/ 412953 w 1009650"/>
              <a:gd name="connsiteY14" fmla="*/ 466549 h 660400"/>
              <a:gd name="connsiteX15" fmla="*/ 386106 w 1009650"/>
              <a:gd name="connsiteY15" fmla="*/ 436995 h 660400"/>
              <a:gd name="connsiteX16" fmla="*/ 386120 w 1009650"/>
              <a:gd name="connsiteY16" fmla="*/ 436995 h 660400"/>
              <a:gd name="connsiteX17" fmla="*/ 403945 w 1009650"/>
              <a:gd name="connsiteY17" fmla="*/ 396113 h 660400"/>
              <a:gd name="connsiteX18" fmla="*/ 376474 w 1009650"/>
              <a:gd name="connsiteY18" fmla="*/ 369492 h 660400"/>
              <a:gd name="connsiteX19" fmla="*/ 351312 w 1009650"/>
              <a:gd name="connsiteY19" fmla="*/ 374518 h 660400"/>
              <a:gd name="connsiteX20" fmla="*/ 350891 w 1009650"/>
              <a:gd name="connsiteY20" fmla="*/ 373675 h 660400"/>
              <a:gd name="connsiteX21" fmla="*/ 373539 w 1009650"/>
              <a:gd name="connsiteY21" fmla="*/ 346009 h 660400"/>
              <a:gd name="connsiteX22" fmla="*/ 334111 w 1009650"/>
              <a:gd name="connsiteY22" fmla="*/ 317500 h 660400"/>
              <a:gd name="connsiteX23" fmla="*/ 494539 w 1009650"/>
              <a:gd name="connsiteY23" fmla="*/ 320869 h 660400"/>
              <a:gd name="connsiteX24" fmla="*/ 494539 w 1009650"/>
              <a:gd name="connsiteY24" fmla="*/ 429253 h 660400"/>
              <a:gd name="connsiteX25" fmla="*/ 471890 w 1009650"/>
              <a:gd name="connsiteY25" fmla="*/ 457341 h 660400"/>
              <a:gd name="connsiteX26" fmla="*/ 449242 w 1009650"/>
              <a:gd name="connsiteY26" fmla="*/ 427148 h 660400"/>
              <a:gd name="connsiteX27" fmla="*/ 449242 w 1009650"/>
              <a:gd name="connsiteY27" fmla="*/ 407019 h 660400"/>
              <a:gd name="connsiteX28" fmla="*/ 423238 w 1009650"/>
              <a:gd name="connsiteY28" fmla="*/ 413511 h 660400"/>
              <a:gd name="connsiteX29" fmla="*/ 423238 w 1009650"/>
              <a:gd name="connsiteY29" fmla="*/ 422530 h 660400"/>
              <a:gd name="connsiteX30" fmla="*/ 471890 w 1009650"/>
              <a:gd name="connsiteY30" fmla="*/ 470950 h 660400"/>
              <a:gd name="connsiteX31" fmla="*/ 471890 w 1009650"/>
              <a:gd name="connsiteY31" fmla="*/ 470963 h 660400"/>
              <a:gd name="connsiteX32" fmla="*/ 520543 w 1009650"/>
              <a:gd name="connsiteY32" fmla="*/ 422543 h 660400"/>
              <a:gd name="connsiteX33" fmla="*/ 520543 w 1009650"/>
              <a:gd name="connsiteY33" fmla="*/ 320869 h 660400"/>
              <a:gd name="connsiteX34" fmla="*/ 494539 w 1009650"/>
              <a:gd name="connsiteY34" fmla="*/ 320869 h 660400"/>
              <a:gd name="connsiteX35" fmla="*/ 231154 w 1009650"/>
              <a:gd name="connsiteY35" fmla="*/ 320869 h 660400"/>
              <a:gd name="connsiteX36" fmla="*/ 231154 w 1009650"/>
              <a:gd name="connsiteY36" fmla="*/ 429253 h 660400"/>
              <a:gd name="connsiteX37" fmla="*/ 208506 w 1009650"/>
              <a:gd name="connsiteY37" fmla="*/ 457341 h 660400"/>
              <a:gd name="connsiteX38" fmla="*/ 185857 w 1009650"/>
              <a:gd name="connsiteY38" fmla="*/ 427148 h 660400"/>
              <a:gd name="connsiteX39" fmla="*/ 185857 w 1009650"/>
              <a:gd name="connsiteY39" fmla="*/ 407019 h 660400"/>
              <a:gd name="connsiteX40" fmla="*/ 159853 w 1009650"/>
              <a:gd name="connsiteY40" fmla="*/ 413511 h 660400"/>
              <a:gd name="connsiteX41" fmla="*/ 159853 w 1009650"/>
              <a:gd name="connsiteY41" fmla="*/ 422530 h 660400"/>
              <a:gd name="connsiteX42" fmla="*/ 208506 w 1009650"/>
              <a:gd name="connsiteY42" fmla="*/ 470950 h 660400"/>
              <a:gd name="connsiteX43" fmla="*/ 257158 w 1009650"/>
              <a:gd name="connsiteY43" fmla="*/ 422530 h 660400"/>
              <a:gd name="connsiteX44" fmla="*/ 257158 w 1009650"/>
              <a:gd name="connsiteY44" fmla="*/ 320869 h 660400"/>
              <a:gd name="connsiteX45" fmla="*/ 231154 w 1009650"/>
              <a:gd name="connsiteY45" fmla="*/ 320869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09650" h="660400">
                <a:moveTo>
                  <a:pt x="0" y="0"/>
                </a:moveTo>
                <a:lnTo>
                  <a:pt x="1009650" y="0"/>
                </a:lnTo>
                <a:lnTo>
                  <a:pt x="1009650" y="660400"/>
                </a:lnTo>
                <a:lnTo>
                  <a:pt x="0" y="660400"/>
                </a:lnTo>
                <a:lnTo>
                  <a:pt x="0" y="0"/>
                </a:lnTo>
                <a:close/>
                <a:moveTo>
                  <a:pt x="334111" y="317500"/>
                </a:moveTo>
                <a:cubicBezTo>
                  <a:pt x="305173" y="317500"/>
                  <a:pt x="290920" y="333636"/>
                  <a:pt x="290920" y="353764"/>
                </a:cubicBezTo>
                <a:cubicBezTo>
                  <a:pt x="290920" y="364670"/>
                  <a:pt x="295540" y="375563"/>
                  <a:pt x="307700" y="388779"/>
                </a:cubicBezTo>
                <a:lnTo>
                  <a:pt x="307903" y="389200"/>
                </a:lnTo>
                <a:cubicBezTo>
                  <a:pt x="287347" y="399047"/>
                  <a:pt x="277918" y="414978"/>
                  <a:pt x="277918" y="431331"/>
                </a:cubicBezTo>
                <a:cubicBezTo>
                  <a:pt x="277918" y="452926"/>
                  <a:pt x="294480" y="470950"/>
                  <a:pt x="320063" y="470950"/>
                </a:cubicBezTo>
                <a:cubicBezTo>
                  <a:pt x="334736" y="470950"/>
                  <a:pt x="351937" y="464865"/>
                  <a:pt x="367452" y="453972"/>
                </a:cubicBezTo>
                <a:lnTo>
                  <a:pt x="380033" y="467595"/>
                </a:lnTo>
                <a:lnTo>
                  <a:pt x="412953" y="467595"/>
                </a:lnTo>
                <a:lnTo>
                  <a:pt x="412953" y="466549"/>
                </a:lnTo>
                <a:lnTo>
                  <a:pt x="386106" y="436995"/>
                </a:lnTo>
                <a:lnTo>
                  <a:pt x="386120" y="436995"/>
                </a:lnTo>
                <a:cubicBezTo>
                  <a:pt x="397437" y="423576"/>
                  <a:pt x="403945" y="408907"/>
                  <a:pt x="403945" y="396113"/>
                </a:cubicBezTo>
                <a:cubicBezTo>
                  <a:pt x="403945" y="380181"/>
                  <a:pt x="393253" y="369492"/>
                  <a:pt x="376474" y="369492"/>
                </a:cubicBezTo>
                <a:cubicBezTo>
                  <a:pt x="367670" y="369492"/>
                  <a:pt x="357806" y="372005"/>
                  <a:pt x="351312" y="374518"/>
                </a:cubicBezTo>
                <a:lnTo>
                  <a:pt x="350891" y="373675"/>
                </a:lnTo>
                <a:cubicBezTo>
                  <a:pt x="366827" y="365078"/>
                  <a:pt x="373539" y="357119"/>
                  <a:pt x="373539" y="346009"/>
                </a:cubicBezTo>
                <a:cubicBezTo>
                  <a:pt x="373539" y="330077"/>
                  <a:pt x="359273" y="317500"/>
                  <a:pt x="334111" y="317500"/>
                </a:cubicBezTo>
                <a:close/>
                <a:moveTo>
                  <a:pt x="494539" y="320869"/>
                </a:moveTo>
                <a:lnTo>
                  <a:pt x="494539" y="429253"/>
                </a:lnTo>
                <a:cubicBezTo>
                  <a:pt x="494539" y="446855"/>
                  <a:pt x="487827" y="457341"/>
                  <a:pt x="471890" y="457341"/>
                </a:cubicBezTo>
                <a:cubicBezTo>
                  <a:pt x="455954" y="457341"/>
                  <a:pt x="449242" y="446230"/>
                  <a:pt x="449242" y="427148"/>
                </a:cubicBezTo>
                <a:lnTo>
                  <a:pt x="449242" y="407019"/>
                </a:lnTo>
                <a:lnTo>
                  <a:pt x="423238" y="413511"/>
                </a:lnTo>
                <a:lnTo>
                  <a:pt x="423238" y="422530"/>
                </a:lnTo>
                <a:cubicBezTo>
                  <a:pt x="423238" y="449993"/>
                  <a:pt x="436865" y="470950"/>
                  <a:pt x="471890" y="470950"/>
                </a:cubicBezTo>
                <a:lnTo>
                  <a:pt x="471890" y="470963"/>
                </a:lnTo>
                <a:cubicBezTo>
                  <a:pt x="506916" y="470963"/>
                  <a:pt x="520543" y="450006"/>
                  <a:pt x="520543" y="422543"/>
                </a:cubicBezTo>
                <a:lnTo>
                  <a:pt x="520543" y="320869"/>
                </a:lnTo>
                <a:lnTo>
                  <a:pt x="494539" y="320869"/>
                </a:lnTo>
                <a:close/>
                <a:moveTo>
                  <a:pt x="231154" y="320869"/>
                </a:moveTo>
                <a:lnTo>
                  <a:pt x="231154" y="429253"/>
                </a:lnTo>
                <a:cubicBezTo>
                  <a:pt x="231154" y="446855"/>
                  <a:pt x="224443" y="457341"/>
                  <a:pt x="208506" y="457341"/>
                </a:cubicBezTo>
                <a:cubicBezTo>
                  <a:pt x="192569" y="457341"/>
                  <a:pt x="185857" y="446230"/>
                  <a:pt x="185857" y="427148"/>
                </a:cubicBezTo>
                <a:lnTo>
                  <a:pt x="185857" y="407019"/>
                </a:lnTo>
                <a:lnTo>
                  <a:pt x="159853" y="413511"/>
                </a:lnTo>
                <a:lnTo>
                  <a:pt x="159853" y="422530"/>
                </a:lnTo>
                <a:cubicBezTo>
                  <a:pt x="159853" y="449993"/>
                  <a:pt x="173480" y="470950"/>
                  <a:pt x="208506" y="470950"/>
                </a:cubicBezTo>
                <a:cubicBezTo>
                  <a:pt x="243531" y="470950"/>
                  <a:pt x="257158" y="449993"/>
                  <a:pt x="257158" y="422530"/>
                </a:cubicBezTo>
                <a:lnTo>
                  <a:pt x="257158" y="320869"/>
                </a:lnTo>
                <a:lnTo>
                  <a:pt x="231154" y="320869"/>
                </a:lnTo>
                <a:close/>
              </a:path>
            </a:pathLst>
          </a:cu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Basel Grotesk" panose="020B0503020202020204" pitchFamily="34" charset="0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Basel Grotesk" panose="020B0503020202020204" pitchFamily="34" charset="0"/>
                <a:ea typeface="+mn-ea"/>
                <a:cs typeface="+mn-cs"/>
              </a:defRPr>
            </a:lvl2pPr>
            <a:lvl3pPr marL="546100" indent="-2603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Basel Grotesk" panose="020B0503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4500" kern="1200">
                <a:solidFill>
                  <a:schemeClr val="tx2"/>
                </a:solidFill>
                <a:latin typeface="Johnson Display BETA Display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Basel Grotesk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0" i="0">
              <a:latin typeface="Johnson Tex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E69B-48F7-61D5-681E-68705A6AA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758" y="4376738"/>
            <a:ext cx="5580856" cy="1893886"/>
          </a:xfrm>
        </p:spPr>
        <p:txBody>
          <a:bodyPr/>
          <a:lstStyle>
            <a:lvl4pPr>
              <a:defRPr sz="5000"/>
            </a:lvl4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139A87-57BC-3EA5-1A50-C7A9DA1DB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98" y="279525"/>
            <a:ext cx="5578817" cy="2733056"/>
          </a:xfrm>
        </p:spPr>
        <p:txBody>
          <a:bodyPr/>
          <a:lstStyle>
            <a:lvl1pPr>
              <a:lnSpc>
                <a:spcPct val="80000"/>
              </a:lnSpc>
              <a:defRPr sz="74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032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5FFE-3051-5386-BCE0-9D3085BB95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0614" y="0"/>
            <a:ext cx="6021385" cy="3429000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E69B-48F7-61D5-681E-68705A6AA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2338387"/>
            <a:ext cx="5732003" cy="39322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A8347E-5487-FBA2-2DD4-3FD601BD3B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0614" y="3429000"/>
            <a:ext cx="6021385" cy="3429000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B6AE2399-BFCA-491C-607D-8EC33F29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262800"/>
            <a:ext cx="5733085" cy="454529"/>
          </a:xfrm>
        </p:spPr>
        <p:txBody>
          <a:bodyPr/>
          <a:lstStyle/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2AEA74B-CBA6-2617-8389-0A8FBEB074F7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713620"/>
            <a:ext cx="5732003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4219844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5FFE-3051-5386-BCE0-9D3085BB95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0615" y="0"/>
            <a:ext cx="3010694" cy="3429000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E69B-48F7-61D5-681E-68705A6AA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2338387"/>
            <a:ext cx="5732003" cy="39322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A8347E-5487-FBA2-2DD4-3FD601BD3B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0614" y="3429000"/>
            <a:ext cx="6021385" cy="3429000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341FD64A-0587-F581-84E0-EA06B4D335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81307" y="0"/>
            <a:ext cx="3010694" cy="3429000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27A145F5-DB46-62B4-C485-DD186AF7B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262800"/>
            <a:ext cx="5733085" cy="454529"/>
          </a:xfrm>
        </p:spPr>
        <p:txBody>
          <a:bodyPr/>
          <a:lstStyle/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588C0CC-43FB-4401-B34D-842E1E15D0E5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713620"/>
            <a:ext cx="5732003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11706777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5FFE-3051-5386-BCE0-9D3085BB95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5850" y="2338388"/>
            <a:ext cx="5734051" cy="3932235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E69B-48F7-61D5-681E-68705A6AA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2338387"/>
            <a:ext cx="5732003" cy="39322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F2CC53D-B78D-E756-7E3B-FA565E8B9E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83801" y="1306513"/>
            <a:ext cx="1816100" cy="904875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300"/>
              </a:spcAft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3663" indent="-93663">
              <a:spcBef>
                <a:spcPts val="0"/>
              </a:spcBef>
              <a:spcAft>
                <a:spcPts val="300"/>
              </a:spcAft>
              <a:tabLst/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85725">
              <a:spcBef>
                <a:spcPts val="0"/>
              </a:spcBef>
              <a:spcAft>
                <a:spcPts val="300"/>
              </a:spcAft>
              <a:tabLst/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6327D50-E20F-7EBC-9440-36E657CCB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8672513" cy="45781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8482B98-7AE9-6F29-768C-189744E8C745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1" y="713620"/>
            <a:ext cx="8672513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674489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50BBBD-506A-4ED8-7A88-252E0DDB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CCE2CA-4E24-FBA1-5BFA-B97218FDB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6DE85FC-C175-862E-A30B-D28B48423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A2D3319-9B28-D35D-B5CA-21B4412D2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6E46-293F-4311-B5CD-A1B27E3BA66C}" type="datetimeFigureOut">
              <a:rPr lang="it-IT" smtClean="0"/>
              <a:t>09/05/26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E06C85-315D-DCBD-91D1-082E0F6D8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7AADF5-E79D-58DE-BB5B-0CED36AB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80B5-2DEF-46BF-89F7-F87F4AF48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1124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, Content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5FFE-3051-5386-BCE0-9D3085BB95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04313" y="2338386"/>
            <a:ext cx="2795588" cy="3932237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E69B-48F7-61D5-681E-68705A6AA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4" y="2338387"/>
            <a:ext cx="5732003" cy="39322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F2CC53D-B78D-E756-7E3B-FA565E8B9E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04313" y="1306513"/>
            <a:ext cx="1816100" cy="904875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300"/>
              </a:spcAft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3663" indent="-93663">
              <a:spcBef>
                <a:spcPts val="0"/>
              </a:spcBef>
              <a:spcAft>
                <a:spcPts val="300"/>
              </a:spcAft>
              <a:tabLst/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85725">
              <a:spcBef>
                <a:spcPts val="0"/>
              </a:spcBef>
              <a:spcAft>
                <a:spcPts val="300"/>
              </a:spcAft>
              <a:tabLst/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7C8FFB5-0C36-EA56-18AE-AE4E3A5B96B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65850" y="2338386"/>
            <a:ext cx="2800351" cy="3932237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8A04C51-CF13-9F12-8A02-3FDDCF07D1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65850" y="1306513"/>
            <a:ext cx="1816100" cy="904875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300"/>
              </a:spcAft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3663" indent="-93663">
              <a:spcBef>
                <a:spcPts val="0"/>
              </a:spcBef>
              <a:spcAft>
                <a:spcPts val="300"/>
              </a:spcAft>
              <a:tabLst/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85725">
              <a:spcBef>
                <a:spcPts val="0"/>
              </a:spcBef>
              <a:spcAft>
                <a:spcPts val="300"/>
              </a:spcAft>
              <a:tabLst/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48C95821-C865-9139-DE3E-F11442D830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262800"/>
            <a:ext cx="8673135" cy="454529"/>
          </a:xfrm>
        </p:spPr>
        <p:txBody>
          <a:bodyPr/>
          <a:lstStyle/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49BA43B-6BD5-72DE-5D4D-B0BAD4FEEA2B}"/>
              </a:ext>
            </a:extLst>
          </p:cNvPr>
          <p:cNvSpPr>
            <a:spLocks noGrp="1"/>
          </p:cNvSpPr>
          <p:nvPr>
            <p:ph type="subTitle" idx="17" hasCustomPrompt="1"/>
          </p:nvPr>
        </p:nvSpPr>
        <p:spPr>
          <a:xfrm>
            <a:off x="288302" y="713620"/>
            <a:ext cx="867149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8757665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, Content and Caption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5FFE-3051-5386-BCE0-9D3085BB95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4825" y="291038"/>
            <a:ext cx="3775076" cy="2922062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DE09C-0B1B-D45B-6ABB-863B5E08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0E69B-48F7-61D5-681E-68705A6AA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85" y="2338387"/>
            <a:ext cx="4750422" cy="393223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8A04C51-CF13-9F12-8A02-3FDDCF07D1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65850" y="263526"/>
            <a:ext cx="1816099" cy="901700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3663" indent="-93663">
              <a:spcBef>
                <a:spcPts val="0"/>
              </a:spcBef>
              <a:spcAft>
                <a:spcPts val="300"/>
              </a:spcAft>
              <a:tabLst/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85725">
              <a:spcBef>
                <a:spcPts val="0"/>
              </a:spcBef>
              <a:spcAft>
                <a:spcPts val="300"/>
              </a:spcAft>
              <a:tabLst/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2F9960-1383-47B5-D5A0-E3568E63310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825" y="3357564"/>
            <a:ext cx="3775076" cy="2913062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157324B-BE85-4E3F-8A71-8D472DC144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0614" y="3334276"/>
            <a:ext cx="1811335" cy="904875"/>
          </a:xfrm>
        </p:spPr>
        <p:txBody>
          <a:bodyPr/>
          <a:lstStyle>
            <a:lvl1pPr>
              <a:spcBef>
                <a:spcPts val="0"/>
              </a:spcBef>
              <a:spcAft>
                <a:spcPts val="300"/>
              </a:spcAft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3663" indent="-93663">
              <a:spcBef>
                <a:spcPts val="0"/>
              </a:spcBef>
              <a:spcAft>
                <a:spcPts val="300"/>
              </a:spcAft>
              <a:tabLst/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85725">
              <a:spcBef>
                <a:spcPts val="0"/>
              </a:spcBef>
              <a:spcAft>
                <a:spcPts val="300"/>
              </a:spcAft>
              <a:tabLst/>
              <a:defRPr lang="en-GB" sz="10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4141273-8612-0373-5CE1-A74C8304F4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262800"/>
            <a:ext cx="4750421" cy="454529"/>
          </a:xfrm>
        </p:spPr>
        <p:txBody>
          <a:bodyPr/>
          <a:lstStyle/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60EC19D-5C44-4557-54CE-FA6CE565E479}"/>
              </a:ext>
            </a:extLst>
          </p:cNvPr>
          <p:cNvSpPr>
            <a:spLocks noGrp="1"/>
          </p:cNvSpPr>
          <p:nvPr>
            <p:ph type="subTitle" idx="19" hasCustomPrompt="1"/>
          </p:nvPr>
        </p:nvSpPr>
        <p:spPr>
          <a:xfrm>
            <a:off x="288302" y="713620"/>
            <a:ext cx="4750421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0874084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 Side, Two Images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5B8D2-C963-E4A2-E467-94496D231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EB95803-75F5-094C-03C0-91A8C27F1A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50102" y="-1"/>
            <a:ext cx="5041900" cy="3357563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BFC8B65-1954-09E7-5FF2-7014E6C8F0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57563"/>
            <a:ext cx="6022552" cy="3499955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9B3B30-291B-0259-955A-B312868ADB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50102" y="4376738"/>
            <a:ext cx="4754562" cy="1893887"/>
          </a:xfrm>
        </p:spPr>
        <p:txBody>
          <a:bodyPr/>
          <a:lstStyle>
            <a:lvl4pPr>
              <a:defRPr lang="en-GB" sz="4000"/>
            </a:lvl4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087789-03A9-0559-7959-C80A1DC0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530259"/>
            <a:ext cx="4754563" cy="2437590"/>
          </a:xfrm>
        </p:spPr>
        <p:txBody>
          <a:bodyPr anchor="ctr">
            <a:spAutoFit/>
          </a:bodyPr>
          <a:lstStyle>
            <a:lvl1pPr>
              <a:lnSpc>
                <a:spcPct val="80000"/>
              </a:lnSpc>
              <a:defRPr sz="650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728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ight Side, Two Images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3FA985-3B61-CED4-73DE-1DFA4E2DD7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5B8D2-C963-E4A2-E467-94496D231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EB95803-75F5-094C-03C0-91A8C27F1A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041900" cy="3357563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BFC8B65-1954-09E7-5FF2-7014E6C8F0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5850" y="3357563"/>
            <a:ext cx="6022552" cy="3499955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9B3B30-291B-0259-955A-B312868ADB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7338" y="4376738"/>
            <a:ext cx="4754562" cy="1893887"/>
          </a:xfrm>
        </p:spPr>
        <p:txBody>
          <a:bodyPr/>
          <a:lstStyle>
            <a:lvl4pPr>
              <a:defRPr lang="en-GB" sz="4000" dirty="0"/>
            </a:lvl4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087789-03A9-0559-7959-C80A1DC0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850" y="530259"/>
            <a:ext cx="4754563" cy="2437590"/>
          </a:xfrm>
        </p:spPr>
        <p:txBody>
          <a:bodyPr anchor="ctr">
            <a:spAutoFit/>
          </a:bodyPr>
          <a:lstStyle>
            <a:lvl1pPr>
              <a:lnSpc>
                <a:spcPct val="80000"/>
              </a:lnSpc>
              <a:defRPr sz="650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3791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5B8D2-C963-E4A2-E467-94496D231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EB95803-75F5-094C-03C0-91A8C27F1A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357563"/>
            <a:ext cx="4152900" cy="350043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BFC8B65-1954-09E7-5FF2-7014E6C8F0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2900" y="1"/>
            <a:ext cx="3912062" cy="685751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9B3B30-291B-0259-955A-B312868ADB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4313" y="4376738"/>
            <a:ext cx="2795587" cy="1893887"/>
          </a:xfrm>
        </p:spPr>
        <p:txBody>
          <a:bodyPr/>
          <a:lstStyle>
            <a:lvl4pPr>
              <a:defRPr sz="4000"/>
            </a:lvl4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274C72C0-D5F1-8526-2BDA-0E6460C330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64961" y="0"/>
            <a:ext cx="4114339" cy="3357563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8318B1-25E6-EF2C-0244-43CD92F8B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696913"/>
            <a:ext cx="3770934" cy="1765868"/>
          </a:xfrm>
        </p:spPr>
        <p:txBody>
          <a:bodyPr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7259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3FA985-3B61-CED4-73DE-1DFA4E2DD7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5B8D2-C963-E4A2-E467-94496D231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EB95803-75F5-094C-03C0-91A8C27F1A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041900" cy="3357563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BFC8B65-1954-09E7-5FF2-7014E6C8F04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5850" y="3357563"/>
            <a:ext cx="6022552" cy="3499955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photo or illustration.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69031AD-BE5D-A3B7-1DEC-6584F4E4B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5850" y="1306512"/>
            <a:ext cx="5736764" cy="911019"/>
          </a:xfrm>
        </p:spPr>
        <p:txBody>
          <a:bodyPr wrap="square" anchor="ctr">
            <a:spAutoFit/>
          </a:bodyPr>
          <a:lstStyle>
            <a:lvl1pPr>
              <a:lnSpc>
                <a:spcPct val="80000"/>
              </a:lnSpc>
              <a:defRPr sz="7400" b="0" i="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80000"/>
              </a:lnSpc>
              <a:defRPr lang="en-GB" dirty="0" smtClean="0"/>
            </a:lvl2pPr>
            <a:lvl3pPr>
              <a:lnSpc>
                <a:spcPct val="80000"/>
              </a:lnSpc>
              <a:defRPr lang="en-GB" dirty="0" smtClean="0"/>
            </a:lvl3pPr>
            <a:lvl4pPr>
              <a:lnSpc>
                <a:spcPct val="80000"/>
              </a:lnSpc>
              <a:defRPr lang="en-GB" dirty="0" smtClean="0"/>
            </a:lvl4pPr>
            <a:lvl5pPr>
              <a:lnSpc>
                <a:spcPct val="80000"/>
              </a:lnSpc>
              <a:defRPr lang="en-GB" dirty="0"/>
            </a:lvl5pPr>
          </a:lstStyle>
          <a:p>
            <a:pPr lvl="0"/>
            <a:r>
              <a:rPr lang="en-GB"/>
              <a:t>Key text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02A894D-CD72-8370-90B3-68756CDFCB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825" y="4377028"/>
            <a:ext cx="4754562" cy="911019"/>
          </a:xfrm>
        </p:spPr>
        <p:txBody>
          <a:bodyPr wrap="square" anchor="ctr">
            <a:spAutoFit/>
          </a:bodyPr>
          <a:lstStyle>
            <a:lvl1pPr>
              <a:lnSpc>
                <a:spcPct val="80000"/>
              </a:lnSpc>
              <a:defRPr sz="7400" b="0" i="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80000"/>
              </a:lnSpc>
              <a:defRPr lang="en-GB" dirty="0" smtClean="0"/>
            </a:lvl2pPr>
            <a:lvl3pPr>
              <a:lnSpc>
                <a:spcPct val="80000"/>
              </a:lnSpc>
              <a:defRPr lang="en-GB" dirty="0" smtClean="0"/>
            </a:lvl3pPr>
            <a:lvl4pPr>
              <a:lnSpc>
                <a:spcPct val="80000"/>
              </a:lnSpc>
              <a:defRPr lang="en-GB" dirty="0" smtClean="0"/>
            </a:lvl4pPr>
            <a:lvl5pPr>
              <a:lnSpc>
                <a:spcPct val="80000"/>
              </a:lnSpc>
              <a:defRPr lang="en-GB" dirty="0"/>
            </a:lvl5pPr>
          </a:lstStyle>
          <a:p>
            <a:pPr lvl="0"/>
            <a:r>
              <a:rPr lang="en-GB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22842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3906 -4.07407E-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03437 -3.7037E-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x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footer goes here if required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858E5CC-B320-8459-7BD7-5CE14C5E3A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0"/>
            <a:ext cx="6095999" cy="6858000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dirty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C68E616-CAC0-EE06-D15E-AFFEF3740E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8925" y="5394325"/>
            <a:ext cx="2795587" cy="876300"/>
          </a:xfrm>
        </p:spPr>
        <p:txBody>
          <a:bodyPr anchor="t"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bg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8DD8F62-9521-0227-75CF-0AE6364187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" y="2338388"/>
            <a:ext cx="3778250" cy="1893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B09A4C51-350E-EA65-5ABE-B10E6D298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262800"/>
            <a:ext cx="5733085" cy="4685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751BFC5-7E94-8966-6D2A-5204BCB942D2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713620"/>
            <a:ext cx="5733085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  <p:sp>
        <p:nvSpPr>
          <p:cNvPr id="3" name="Graphic 8">
            <a:extLst>
              <a:ext uri="{FF2B5EF4-FFF2-40B4-BE49-F238E27FC236}">
                <a16:creationId xmlns:a16="http://schemas.microsoft.com/office/drawing/2014/main" id="{0256C6C6-C2B0-619B-06B6-F0B7706CD3DA}"/>
              </a:ext>
            </a:extLst>
          </p:cNvPr>
          <p:cNvSpPr>
            <a:spLocks noChangeAspect="1"/>
          </p:cNvSpPr>
          <p:nvPr userDrawn="1"/>
        </p:nvSpPr>
        <p:spPr>
          <a:xfrm>
            <a:off x="287338" y="6416675"/>
            <a:ext cx="352800" cy="149403"/>
          </a:xfrm>
          <a:custGeom>
            <a:avLst/>
            <a:gdLst>
              <a:gd name="connsiteX0" fmla="*/ 5699846 w 6586631"/>
              <a:gd name="connsiteY0" fmla="*/ 2789294 h 2789293"/>
              <a:gd name="connsiteX1" fmla="*/ 6586632 w 6586631"/>
              <a:gd name="connsiteY1" fmla="*/ 1909153 h 2789293"/>
              <a:gd name="connsiteX2" fmla="*/ 6586632 w 6586631"/>
              <a:gd name="connsiteY2" fmla="*/ 60980 h 2789293"/>
              <a:gd name="connsiteX3" fmla="*/ 6112656 w 6586631"/>
              <a:gd name="connsiteY3" fmla="*/ 60980 h 2789293"/>
              <a:gd name="connsiteX4" fmla="*/ 6112656 w 6586631"/>
              <a:gd name="connsiteY4" fmla="*/ 2031114 h 2789293"/>
              <a:gd name="connsiteX5" fmla="*/ 5699846 w 6586631"/>
              <a:gd name="connsiteY5" fmla="*/ 2541669 h 2789293"/>
              <a:gd name="connsiteX6" fmla="*/ 5287036 w 6586631"/>
              <a:gd name="connsiteY6" fmla="*/ 1992847 h 2789293"/>
              <a:gd name="connsiteX7" fmla="*/ 5287036 w 6586631"/>
              <a:gd name="connsiteY7" fmla="*/ 1627212 h 2789293"/>
              <a:gd name="connsiteX8" fmla="*/ 4813060 w 6586631"/>
              <a:gd name="connsiteY8" fmla="*/ 1745222 h 2789293"/>
              <a:gd name="connsiteX9" fmla="*/ 4813060 w 6586631"/>
              <a:gd name="connsiteY9" fmla="*/ 1909153 h 2789293"/>
              <a:gd name="connsiteX10" fmla="*/ 5699846 w 6586631"/>
              <a:gd name="connsiteY10" fmla="*/ 2789294 h 2789293"/>
              <a:gd name="connsiteX11" fmla="*/ 3177175 w 6586631"/>
              <a:gd name="connsiteY11" fmla="*/ 2511056 h 2789293"/>
              <a:gd name="connsiteX12" fmla="*/ 2584828 w 6586631"/>
              <a:gd name="connsiteY12" fmla="*/ 1897549 h 2789293"/>
              <a:gd name="connsiteX13" fmla="*/ 2817854 w 6586631"/>
              <a:gd name="connsiteY13" fmla="*/ 1413657 h 2789293"/>
              <a:gd name="connsiteX14" fmla="*/ 3681610 w 6586631"/>
              <a:gd name="connsiteY14" fmla="*/ 2354778 h 2789293"/>
              <a:gd name="connsiteX15" fmla="*/ 3177175 w 6586631"/>
              <a:gd name="connsiteY15" fmla="*/ 2511056 h 2789293"/>
              <a:gd name="connsiteX16" fmla="*/ 3639512 w 6586631"/>
              <a:gd name="connsiteY16" fmla="*/ 1147022 h 2789293"/>
              <a:gd name="connsiteX17" fmla="*/ 4140232 w 6586631"/>
              <a:gd name="connsiteY17" fmla="*/ 1634865 h 2789293"/>
              <a:gd name="connsiteX18" fmla="*/ 4017900 w 6586631"/>
              <a:gd name="connsiteY18" fmla="*/ 2042717 h 2789293"/>
              <a:gd name="connsiteX19" fmla="*/ 3268800 w 6586631"/>
              <a:gd name="connsiteY19" fmla="*/ 1219359 h 2789293"/>
              <a:gd name="connsiteX20" fmla="*/ 3639512 w 6586631"/>
              <a:gd name="connsiteY20" fmla="*/ 1147022 h 2789293"/>
              <a:gd name="connsiteX21" fmla="*/ 3177175 w 6586631"/>
              <a:gd name="connsiteY21" fmla="*/ 201951 h 2789293"/>
              <a:gd name="connsiteX22" fmla="*/ 3536495 w 6586631"/>
              <a:gd name="connsiteY22" fmla="*/ 567833 h 2789293"/>
              <a:gd name="connsiteX23" fmla="*/ 3165783 w 6586631"/>
              <a:gd name="connsiteY23" fmla="*/ 1109002 h 2789293"/>
              <a:gd name="connsiteX24" fmla="*/ 3001353 w 6586631"/>
              <a:gd name="connsiteY24" fmla="*/ 926061 h 2789293"/>
              <a:gd name="connsiteX25" fmla="*/ 2814140 w 6586631"/>
              <a:gd name="connsiteY25" fmla="*/ 548823 h 2789293"/>
              <a:gd name="connsiteX26" fmla="*/ 3177175 w 6586631"/>
              <a:gd name="connsiteY26" fmla="*/ 201951 h 2789293"/>
              <a:gd name="connsiteX27" fmla="*/ 4136518 w 6586631"/>
              <a:gd name="connsiteY27" fmla="*/ 2172084 h 2789293"/>
              <a:gd name="connsiteX28" fmla="*/ 4461417 w 6586631"/>
              <a:gd name="connsiteY28" fmla="*/ 1428964 h 2789293"/>
              <a:gd name="connsiteX29" fmla="*/ 3960696 w 6586631"/>
              <a:gd name="connsiteY29" fmla="*/ 945071 h 2789293"/>
              <a:gd name="connsiteX30" fmla="*/ 3502073 w 6586631"/>
              <a:gd name="connsiteY30" fmla="*/ 1036418 h 2789293"/>
              <a:gd name="connsiteX31" fmla="*/ 3494397 w 6586631"/>
              <a:gd name="connsiteY31" fmla="*/ 1021112 h 2789293"/>
              <a:gd name="connsiteX32" fmla="*/ 3907206 w 6586631"/>
              <a:gd name="connsiteY32" fmla="*/ 518209 h 2789293"/>
              <a:gd name="connsiteX33" fmla="*/ 3188566 w 6586631"/>
              <a:gd name="connsiteY33" fmla="*/ 0 h 2789293"/>
              <a:gd name="connsiteX34" fmla="*/ 2401082 w 6586631"/>
              <a:gd name="connsiteY34" fmla="*/ 659180 h 2789293"/>
              <a:gd name="connsiteX35" fmla="*/ 2706913 w 6586631"/>
              <a:gd name="connsiteY35" fmla="*/ 1295646 h 2789293"/>
              <a:gd name="connsiteX36" fmla="*/ 2710628 w 6586631"/>
              <a:gd name="connsiteY36" fmla="*/ 1303300 h 2789293"/>
              <a:gd name="connsiteX37" fmla="*/ 2164094 w 6586631"/>
              <a:gd name="connsiteY37" fmla="*/ 2069134 h 2789293"/>
              <a:gd name="connsiteX38" fmla="*/ 2932262 w 6586631"/>
              <a:gd name="connsiteY38" fmla="*/ 2789294 h 2789293"/>
              <a:gd name="connsiteX39" fmla="*/ 3796018 w 6586631"/>
              <a:gd name="connsiteY39" fmla="*/ 2480689 h 2789293"/>
              <a:gd name="connsiteX40" fmla="*/ 4025329 w 6586631"/>
              <a:gd name="connsiteY40" fmla="*/ 2728314 h 2789293"/>
              <a:gd name="connsiteX41" fmla="*/ 4625352 w 6586631"/>
              <a:gd name="connsiteY41" fmla="*/ 2728314 h 2789293"/>
              <a:gd name="connsiteX42" fmla="*/ 4625352 w 6586631"/>
              <a:gd name="connsiteY42" fmla="*/ 2709303 h 2789293"/>
              <a:gd name="connsiteX43" fmla="*/ 4136518 w 6586631"/>
              <a:gd name="connsiteY43" fmla="*/ 2172084 h 2789293"/>
              <a:gd name="connsiteX44" fmla="*/ 886786 w 6586631"/>
              <a:gd name="connsiteY44" fmla="*/ 2789294 h 2789293"/>
              <a:gd name="connsiteX45" fmla="*/ 1773572 w 6586631"/>
              <a:gd name="connsiteY45" fmla="*/ 1909153 h 2789293"/>
              <a:gd name="connsiteX46" fmla="*/ 1773572 w 6586631"/>
              <a:gd name="connsiteY46" fmla="*/ 60980 h 2789293"/>
              <a:gd name="connsiteX47" fmla="*/ 1299596 w 6586631"/>
              <a:gd name="connsiteY47" fmla="*/ 60980 h 2789293"/>
              <a:gd name="connsiteX48" fmla="*/ 1299596 w 6586631"/>
              <a:gd name="connsiteY48" fmla="*/ 2031114 h 2789293"/>
              <a:gd name="connsiteX49" fmla="*/ 886786 w 6586631"/>
              <a:gd name="connsiteY49" fmla="*/ 2541669 h 2789293"/>
              <a:gd name="connsiteX50" fmla="*/ 473976 w 6586631"/>
              <a:gd name="connsiteY50" fmla="*/ 1992847 h 2789293"/>
              <a:gd name="connsiteX51" fmla="*/ 473976 w 6586631"/>
              <a:gd name="connsiteY51" fmla="*/ 1627212 h 2789293"/>
              <a:gd name="connsiteX52" fmla="*/ 0 w 6586631"/>
              <a:gd name="connsiteY52" fmla="*/ 1745222 h 2789293"/>
              <a:gd name="connsiteX53" fmla="*/ 0 w 6586631"/>
              <a:gd name="connsiteY53" fmla="*/ 1909153 h 2789293"/>
              <a:gd name="connsiteX54" fmla="*/ 886786 w 6586631"/>
              <a:gd name="connsiteY54" fmla="*/ 2789294 h 278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586631" h="2789293">
                <a:moveTo>
                  <a:pt x="5699846" y="2789294"/>
                </a:moveTo>
                <a:cubicBezTo>
                  <a:pt x="6338253" y="2789294"/>
                  <a:pt x="6586632" y="2408105"/>
                  <a:pt x="6586632" y="1909153"/>
                </a:cubicBezTo>
                <a:lnTo>
                  <a:pt x="6586632" y="60980"/>
                </a:lnTo>
                <a:lnTo>
                  <a:pt x="6112656" y="60980"/>
                </a:lnTo>
                <a:lnTo>
                  <a:pt x="6112656" y="2031114"/>
                </a:lnTo>
                <a:cubicBezTo>
                  <a:pt x="6112656" y="2351075"/>
                  <a:pt x="5990324" y="2541669"/>
                  <a:pt x="5699846" y="2541669"/>
                </a:cubicBezTo>
                <a:cubicBezTo>
                  <a:pt x="5413083" y="2541669"/>
                  <a:pt x="5287036" y="2339718"/>
                  <a:pt x="5287036" y="1992847"/>
                </a:cubicBezTo>
                <a:lnTo>
                  <a:pt x="5287036" y="1627212"/>
                </a:lnTo>
                <a:lnTo>
                  <a:pt x="4813060" y="1745222"/>
                </a:lnTo>
                <a:lnTo>
                  <a:pt x="4813060" y="1909153"/>
                </a:lnTo>
                <a:cubicBezTo>
                  <a:pt x="4813060" y="2408352"/>
                  <a:pt x="5061440" y="2789294"/>
                  <a:pt x="5699846" y="2789294"/>
                </a:cubicBezTo>
                <a:moveTo>
                  <a:pt x="3177175" y="2511056"/>
                </a:moveTo>
                <a:cubicBezTo>
                  <a:pt x="2810177" y="2511056"/>
                  <a:pt x="2584828" y="2213808"/>
                  <a:pt x="2584828" y="1897549"/>
                </a:cubicBezTo>
                <a:cubicBezTo>
                  <a:pt x="2584828" y="1699302"/>
                  <a:pt x="2672739" y="1516361"/>
                  <a:pt x="2817854" y="1413657"/>
                </a:cubicBezTo>
                <a:lnTo>
                  <a:pt x="3681610" y="2354778"/>
                </a:lnTo>
                <a:cubicBezTo>
                  <a:pt x="3521141" y="2450075"/>
                  <a:pt x="3341358" y="2511056"/>
                  <a:pt x="3177175" y="2511056"/>
                </a:cubicBezTo>
                <a:moveTo>
                  <a:pt x="3639512" y="1147022"/>
                </a:moveTo>
                <a:cubicBezTo>
                  <a:pt x="3949057" y="1147022"/>
                  <a:pt x="4140232" y="1326013"/>
                  <a:pt x="4140232" y="1634865"/>
                </a:cubicBezTo>
                <a:cubicBezTo>
                  <a:pt x="4140232" y="1772132"/>
                  <a:pt x="4102096" y="1913103"/>
                  <a:pt x="4017900" y="2042717"/>
                </a:cubicBezTo>
                <a:lnTo>
                  <a:pt x="3268800" y="1219359"/>
                </a:lnTo>
                <a:cubicBezTo>
                  <a:pt x="3402524" y="1166032"/>
                  <a:pt x="3532533" y="1147022"/>
                  <a:pt x="3639512" y="1147022"/>
                </a:cubicBezTo>
                <a:moveTo>
                  <a:pt x="3177175" y="201951"/>
                </a:moveTo>
                <a:cubicBezTo>
                  <a:pt x="3402771" y="201951"/>
                  <a:pt x="3536495" y="331565"/>
                  <a:pt x="3536495" y="567833"/>
                </a:cubicBezTo>
                <a:cubicBezTo>
                  <a:pt x="3536495" y="785091"/>
                  <a:pt x="3429516" y="990745"/>
                  <a:pt x="3165783" y="1109002"/>
                </a:cubicBezTo>
                <a:lnTo>
                  <a:pt x="3001353" y="926061"/>
                </a:lnTo>
                <a:cubicBezTo>
                  <a:pt x="2855990" y="766081"/>
                  <a:pt x="2814140" y="666833"/>
                  <a:pt x="2814140" y="548823"/>
                </a:cubicBezTo>
                <a:cubicBezTo>
                  <a:pt x="2813892" y="327615"/>
                  <a:pt x="2955292" y="201951"/>
                  <a:pt x="3177175" y="201951"/>
                </a:cubicBezTo>
                <a:moveTo>
                  <a:pt x="4136518" y="2172084"/>
                </a:moveTo>
                <a:cubicBezTo>
                  <a:pt x="4343047" y="1928163"/>
                  <a:pt x="4461417" y="1661528"/>
                  <a:pt x="4461417" y="1428964"/>
                </a:cubicBezTo>
                <a:cubicBezTo>
                  <a:pt x="4461417" y="1139369"/>
                  <a:pt x="4266527" y="945071"/>
                  <a:pt x="3960696" y="945071"/>
                </a:cubicBezTo>
                <a:cubicBezTo>
                  <a:pt x="3800228" y="945071"/>
                  <a:pt x="3620443" y="990745"/>
                  <a:pt x="3502073" y="1036418"/>
                </a:cubicBezTo>
                <a:lnTo>
                  <a:pt x="3494397" y="1021112"/>
                </a:lnTo>
                <a:cubicBezTo>
                  <a:pt x="3784874" y="864834"/>
                  <a:pt x="3907206" y="720160"/>
                  <a:pt x="3907206" y="518209"/>
                </a:cubicBezTo>
                <a:cubicBezTo>
                  <a:pt x="3907206" y="228614"/>
                  <a:pt x="3647188" y="0"/>
                  <a:pt x="3188566" y="0"/>
                </a:cubicBezTo>
                <a:cubicBezTo>
                  <a:pt x="2661100" y="0"/>
                  <a:pt x="2401082" y="293545"/>
                  <a:pt x="2401082" y="659180"/>
                </a:cubicBezTo>
                <a:cubicBezTo>
                  <a:pt x="2401082" y="857428"/>
                  <a:pt x="2485278" y="1055429"/>
                  <a:pt x="2706913" y="1295646"/>
                </a:cubicBezTo>
                <a:lnTo>
                  <a:pt x="2710628" y="1303300"/>
                </a:lnTo>
                <a:cubicBezTo>
                  <a:pt x="2336201" y="1482291"/>
                  <a:pt x="2164094" y="1771886"/>
                  <a:pt x="2164094" y="2069134"/>
                </a:cubicBezTo>
                <a:cubicBezTo>
                  <a:pt x="2164094" y="2461679"/>
                  <a:pt x="2465963" y="2789294"/>
                  <a:pt x="2932262" y="2789294"/>
                </a:cubicBezTo>
                <a:cubicBezTo>
                  <a:pt x="3199710" y="2789294"/>
                  <a:pt x="3513217" y="2678690"/>
                  <a:pt x="3796018" y="2480689"/>
                </a:cubicBezTo>
                <a:lnTo>
                  <a:pt x="4025329" y="2728314"/>
                </a:lnTo>
                <a:lnTo>
                  <a:pt x="4625352" y="2728314"/>
                </a:lnTo>
                <a:lnTo>
                  <a:pt x="4625352" y="2709303"/>
                </a:lnTo>
                <a:lnTo>
                  <a:pt x="4136518" y="2172084"/>
                </a:lnTo>
                <a:close/>
                <a:moveTo>
                  <a:pt x="886786" y="2789294"/>
                </a:moveTo>
                <a:cubicBezTo>
                  <a:pt x="1525192" y="2789294"/>
                  <a:pt x="1773572" y="2408105"/>
                  <a:pt x="1773572" y="1909153"/>
                </a:cubicBezTo>
                <a:lnTo>
                  <a:pt x="1773572" y="60980"/>
                </a:lnTo>
                <a:lnTo>
                  <a:pt x="1299596" y="60980"/>
                </a:lnTo>
                <a:lnTo>
                  <a:pt x="1299596" y="2031114"/>
                </a:lnTo>
                <a:cubicBezTo>
                  <a:pt x="1299596" y="2351075"/>
                  <a:pt x="1177263" y="2541669"/>
                  <a:pt x="886786" y="2541669"/>
                </a:cubicBezTo>
                <a:cubicBezTo>
                  <a:pt x="600023" y="2541669"/>
                  <a:pt x="473976" y="2339718"/>
                  <a:pt x="473976" y="1992847"/>
                </a:cubicBezTo>
                <a:lnTo>
                  <a:pt x="473976" y="1627212"/>
                </a:lnTo>
                <a:lnTo>
                  <a:pt x="0" y="1745222"/>
                </a:lnTo>
                <a:lnTo>
                  <a:pt x="0" y="1909153"/>
                </a:lnTo>
                <a:cubicBezTo>
                  <a:pt x="0" y="2408352"/>
                  <a:pt x="248379" y="2789294"/>
                  <a:pt x="886786" y="2789294"/>
                </a:cubicBezTo>
              </a:path>
            </a:pathLst>
          </a:custGeom>
          <a:solidFill>
            <a:schemeClr val="bg1"/>
          </a:solidFill>
          <a:ln w="2475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0027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x 1-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footer goes here if required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858E5CC-B320-8459-7BD7-5CE14C5E3A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4825" y="285158"/>
            <a:ext cx="3775075" cy="394711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BA241006-FA7F-3ABD-E9C0-8E177A254F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4825" y="4376738"/>
            <a:ext cx="3775075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bg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E887C0B-D804-38AD-7676-333BDBFC1A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" y="4376738"/>
            <a:ext cx="3778250" cy="1893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E4666F2-0E72-5C8A-DFF8-2DD7C6E4BAA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207732" y="285158"/>
            <a:ext cx="3775075" cy="394711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C68E616-CAC0-EE06-D15E-AFFEF3740E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07732" y="4376738"/>
            <a:ext cx="3775075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bg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E80529FD-0171-E552-588C-C152AED56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262800"/>
            <a:ext cx="3775073" cy="454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79EF84-4162-265E-6156-177364480E50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713620"/>
            <a:ext cx="3775075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  <p:sp>
        <p:nvSpPr>
          <p:cNvPr id="9" name="Graphic 8">
            <a:extLst>
              <a:ext uri="{FF2B5EF4-FFF2-40B4-BE49-F238E27FC236}">
                <a16:creationId xmlns:a16="http://schemas.microsoft.com/office/drawing/2014/main" id="{B58D846E-E0EB-4B4E-2451-D64CE997DC63}"/>
              </a:ext>
            </a:extLst>
          </p:cNvPr>
          <p:cNvSpPr>
            <a:spLocks noChangeAspect="1"/>
          </p:cNvSpPr>
          <p:nvPr userDrawn="1"/>
        </p:nvSpPr>
        <p:spPr>
          <a:xfrm>
            <a:off x="287338" y="6416675"/>
            <a:ext cx="352800" cy="149403"/>
          </a:xfrm>
          <a:custGeom>
            <a:avLst/>
            <a:gdLst>
              <a:gd name="connsiteX0" fmla="*/ 5699846 w 6586631"/>
              <a:gd name="connsiteY0" fmla="*/ 2789294 h 2789293"/>
              <a:gd name="connsiteX1" fmla="*/ 6586632 w 6586631"/>
              <a:gd name="connsiteY1" fmla="*/ 1909153 h 2789293"/>
              <a:gd name="connsiteX2" fmla="*/ 6586632 w 6586631"/>
              <a:gd name="connsiteY2" fmla="*/ 60980 h 2789293"/>
              <a:gd name="connsiteX3" fmla="*/ 6112656 w 6586631"/>
              <a:gd name="connsiteY3" fmla="*/ 60980 h 2789293"/>
              <a:gd name="connsiteX4" fmla="*/ 6112656 w 6586631"/>
              <a:gd name="connsiteY4" fmla="*/ 2031114 h 2789293"/>
              <a:gd name="connsiteX5" fmla="*/ 5699846 w 6586631"/>
              <a:gd name="connsiteY5" fmla="*/ 2541669 h 2789293"/>
              <a:gd name="connsiteX6" fmla="*/ 5287036 w 6586631"/>
              <a:gd name="connsiteY6" fmla="*/ 1992847 h 2789293"/>
              <a:gd name="connsiteX7" fmla="*/ 5287036 w 6586631"/>
              <a:gd name="connsiteY7" fmla="*/ 1627212 h 2789293"/>
              <a:gd name="connsiteX8" fmla="*/ 4813060 w 6586631"/>
              <a:gd name="connsiteY8" fmla="*/ 1745222 h 2789293"/>
              <a:gd name="connsiteX9" fmla="*/ 4813060 w 6586631"/>
              <a:gd name="connsiteY9" fmla="*/ 1909153 h 2789293"/>
              <a:gd name="connsiteX10" fmla="*/ 5699846 w 6586631"/>
              <a:gd name="connsiteY10" fmla="*/ 2789294 h 2789293"/>
              <a:gd name="connsiteX11" fmla="*/ 3177175 w 6586631"/>
              <a:gd name="connsiteY11" fmla="*/ 2511056 h 2789293"/>
              <a:gd name="connsiteX12" fmla="*/ 2584828 w 6586631"/>
              <a:gd name="connsiteY12" fmla="*/ 1897549 h 2789293"/>
              <a:gd name="connsiteX13" fmla="*/ 2817854 w 6586631"/>
              <a:gd name="connsiteY13" fmla="*/ 1413657 h 2789293"/>
              <a:gd name="connsiteX14" fmla="*/ 3681610 w 6586631"/>
              <a:gd name="connsiteY14" fmla="*/ 2354778 h 2789293"/>
              <a:gd name="connsiteX15" fmla="*/ 3177175 w 6586631"/>
              <a:gd name="connsiteY15" fmla="*/ 2511056 h 2789293"/>
              <a:gd name="connsiteX16" fmla="*/ 3639512 w 6586631"/>
              <a:gd name="connsiteY16" fmla="*/ 1147022 h 2789293"/>
              <a:gd name="connsiteX17" fmla="*/ 4140232 w 6586631"/>
              <a:gd name="connsiteY17" fmla="*/ 1634865 h 2789293"/>
              <a:gd name="connsiteX18" fmla="*/ 4017900 w 6586631"/>
              <a:gd name="connsiteY18" fmla="*/ 2042717 h 2789293"/>
              <a:gd name="connsiteX19" fmla="*/ 3268800 w 6586631"/>
              <a:gd name="connsiteY19" fmla="*/ 1219359 h 2789293"/>
              <a:gd name="connsiteX20" fmla="*/ 3639512 w 6586631"/>
              <a:gd name="connsiteY20" fmla="*/ 1147022 h 2789293"/>
              <a:gd name="connsiteX21" fmla="*/ 3177175 w 6586631"/>
              <a:gd name="connsiteY21" fmla="*/ 201951 h 2789293"/>
              <a:gd name="connsiteX22" fmla="*/ 3536495 w 6586631"/>
              <a:gd name="connsiteY22" fmla="*/ 567833 h 2789293"/>
              <a:gd name="connsiteX23" fmla="*/ 3165783 w 6586631"/>
              <a:gd name="connsiteY23" fmla="*/ 1109002 h 2789293"/>
              <a:gd name="connsiteX24" fmla="*/ 3001353 w 6586631"/>
              <a:gd name="connsiteY24" fmla="*/ 926061 h 2789293"/>
              <a:gd name="connsiteX25" fmla="*/ 2814140 w 6586631"/>
              <a:gd name="connsiteY25" fmla="*/ 548823 h 2789293"/>
              <a:gd name="connsiteX26" fmla="*/ 3177175 w 6586631"/>
              <a:gd name="connsiteY26" fmla="*/ 201951 h 2789293"/>
              <a:gd name="connsiteX27" fmla="*/ 4136518 w 6586631"/>
              <a:gd name="connsiteY27" fmla="*/ 2172084 h 2789293"/>
              <a:gd name="connsiteX28" fmla="*/ 4461417 w 6586631"/>
              <a:gd name="connsiteY28" fmla="*/ 1428964 h 2789293"/>
              <a:gd name="connsiteX29" fmla="*/ 3960696 w 6586631"/>
              <a:gd name="connsiteY29" fmla="*/ 945071 h 2789293"/>
              <a:gd name="connsiteX30" fmla="*/ 3502073 w 6586631"/>
              <a:gd name="connsiteY30" fmla="*/ 1036418 h 2789293"/>
              <a:gd name="connsiteX31" fmla="*/ 3494397 w 6586631"/>
              <a:gd name="connsiteY31" fmla="*/ 1021112 h 2789293"/>
              <a:gd name="connsiteX32" fmla="*/ 3907206 w 6586631"/>
              <a:gd name="connsiteY32" fmla="*/ 518209 h 2789293"/>
              <a:gd name="connsiteX33" fmla="*/ 3188566 w 6586631"/>
              <a:gd name="connsiteY33" fmla="*/ 0 h 2789293"/>
              <a:gd name="connsiteX34" fmla="*/ 2401082 w 6586631"/>
              <a:gd name="connsiteY34" fmla="*/ 659180 h 2789293"/>
              <a:gd name="connsiteX35" fmla="*/ 2706913 w 6586631"/>
              <a:gd name="connsiteY35" fmla="*/ 1295646 h 2789293"/>
              <a:gd name="connsiteX36" fmla="*/ 2710628 w 6586631"/>
              <a:gd name="connsiteY36" fmla="*/ 1303300 h 2789293"/>
              <a:gd name="connsiteX37" fmla="*/ 2164094 w 6586631"/>
              <a:gd name="connsiteY37" fmla="*/ 2069134 h 2789293"/>
              <a:gd name="connsiteX38" fmla="*/ 2932262 w 6586631"/>
              <a:gd name="connsiteY38" fmla="*/ 2789294 h 2789293"/>
              <a:gd name="connsiteX39" fmla="*/ 3796018 w 6586631"/>
              <a:gd name="connsiteY39" fmla="*/ 2480689 h 2789293"/>
              <a:gd name="connsiteX40" fmla="*/ 4025329 w 6586631"/>
              <a:gd name="connsiteY40" fmla="*/ 2728314 h 2789293"/>
              <a:gd name="connsiteX41" fmla="*/ 4625352 w 6586631"/>
              <a:gd name="connsiteY41" fmla="*/ 2728314 h 2789293"/>
              <a:gd name="connsiteX42" fmla="*/ 4625352 w 6586631"/>
              <a:gd name="connsiteY42" fmla="*/ 2709303 h 2789293"/>
              <a:gd name="connsiteX43" fmla="*/ 4136518 w 6586631"/>
              <a:gd name="connsiteY43" fmla="*/ 2172084 h 2789293"/>
              <a:gd name="connsiteX44" fmla="*/ 886786 w 6586631"/>
              <a:gd name="connsiteY44" fmla="*/ 2789294 h 2789293"/>
              <a:gd name="connsiteX45" fmla="*/ 1773572 w 6586631"/>
              <a:gd name="connsiteY45" fmla="*/ 1909153 h 2789293"/>
              <a:gd name="connsiteX46" fmla="*/ 1773572 w 6586631"/>
              <a:gd name="connsiteY46" fmla="*/ 60980 h 2789293"/>
              <a:gd name="connsiteX47" fmla="*/ 1299596 w 6586631"/>
              <a:gd name="connsiteY47" fmla="*/ 60980 h 2789293"/>
              <a:gd name="connsiteX48" fmla="*/ 1299596 w 6586631"/>
              <a:gd name="connsiteY48" fmla="*/ 2031114 h 2789293"/>
              <a:gd name="connsiteX49" fmla="*/ 886786 w 6586631"/>
              <a:gd name="connsiteY49" fmla="*/ 2541669 h 2789293"/>
              <a:gd name="connsiteX50" fmla="*/ 473976 w 6586631"/>
              <a:gd name="connsiteY50" fmla="*/ 1992847 h 2789293"/>
              <a:gd name="connsiteX51" fmla="*/ 473976 w 6586631"/>
              <a:gd name="connsiteY51" fmla="*/ 1627212 h 2789293"/>
              <a:gd name="connsiteX52" fmla="*/ 0 w 6586631"/>
              <a:gd name="connsiteY52" fmla="*/ 1745222 h 2789293"/>
              <a:gd name="connsiteX53" fmla="*/ 0 w 6586631"/>
              <a:gd name="connsiteY53" fmla="*/ 1909153 h 2789293"/>
              <a:gd name="connsiteX54" fmla="*/ 886786 w 6586631"/>
              <a:gd name="connsiteY54" fmla="*/ 2789294 h 278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586631" h="2789293">
                <a:moveTo>
                  <a:pt x="5699846" y="2789294"/>
                </a:moveTo>
                <a:cubicBezTo>
                  <a:pt x="6338253" y="2789294"/>
                  <a:pt x="6586632" y="2408105"/>
                  <a:pt x="6586632" y="1909153"/>
                </a:cubicBezTo>
                <a:lnTo>
                  <a:pt x="6586632" y="60980"/>
                </a:lnTo>
                <a:lnTo>
                  <a:pt x="6112656" y="60980"/>
                </a:lnTo>
                <a:lnTo>
                  <a:pt x="6112656" y="2031114"/>
                </a:lnTo>
                <a:cubicBezTo>
                  <a:pt x="6112656" y="2351075"/>
                  <a:pt x="5990324" y="2541669"/>
                  <a:pt x="5699846" y="2541669"/>
                </a:cubicBezTo>
                <a:cubicBezTo>
                  <a:pt x="5413083" y="2541669"/>
                  <a:pt x="5287036" y="2339718"/>
                  <a:pt x="5287036" y="1992847"/>
                </a:cubicBezTo>
                <a:lnTo>
                  <a:pt x="5287036" y="1627212"/>
                </a:lnTo>
                <a:lnTo>
                  <a:pt x="4813060" y="1745222"/>
                </a:lnTo>
                <a:lnTo>
                  <a:pt x="4813060" y="1909153"/>
                </a:lnTo>
                <a:cubicBezTo>
                  <a:pt x="4813060" y="2408352"/>
                  <a:pt x="5061440" y="2789294"/>
                  <a:pt x="5699846" y="2789294"/>
                </a:cubicBezTo>
                <a:moveTo>
                  <a:pt x="3177175" y="2511056"/>
                </a:moveTo>
                <a:cubicBezTo>
                  <a:pt x="2810177" y="2511056"/>
                  <a:pt x="2584828" y="2213808"/>
                  <a:pt x="2584828" y="1897549"/>
                </a:cubicBezTo>
                <a:cubicBezTo>
                  <a:pt x="2584828" y="1699302"/>
                  <a:pt x="2672739" y="1516361"/>
                  <a:pt x="2817854" y="1413657"/>
                </a:cubicBezTo>
                <a:lnTo>
                  <a:pt x="3681610" y="2354778"/>
                </a:lnTo>
                <a:cubicBezTo>
                  <a:pt x="3521141" y="2450075"/>
                  <a:pt x="3341358" y="2511056"/>
                  <a:pt x="3177175" y="2511056"/>
                </a:cubicBezTo>
                <a:moveTo>
                  <a:pt x="3639512" y="1147022"/>
                </a:moveTo>
                <a:cubicBezTo>
                  <a:pt x="3949057" y="1147022"/>
                  <a:pt x="4140232" y="1326013"/>
                  <a:pt x="4140232" y="1634865"/>
                </a:cubicBezTo>
                <a:cubicBezTo>
                  <a:pt x="4140232" y="1772132"/>
                  <a:pt x="4102096" y="1913103"/>
                  <a:pt x="4017900" y="2042717"/>
                </a:cubicBezTo>
                <a:lnTo>
                  <a:pt x="3268800" y="1219359"/>
                </a:lnTo>
                <a:cubicBezTo>
                  <a:pt x="3402524" y="1166032"/>
                  <a:pt x="3532533" y="1147022"/>
                  <a:pt x="3639512" y="1147022"/>
                </a:cubicBezTo>
                <a:moveTo>
                  <a:pt x="3177175" y="201951"/>
                </a:moveTo>
                <a:cubicBezTo>
                  <a:pt x="3402771" y="201951"/>
                  <a:pt x="3536495" y="331565"/>
                  <a:pt x="3536495" y="567833"/>
                </a:cubicBezTo>
                <a:cubicBezTo>
                  <a:pt x="3536495" y="785091"/>
                  <a:pt x="3429516" y="990745"/>
                  <a:pt x="3165783" y="1109002"/>
                </a:cubicBezTo>
                <a:lnTo>
                  <a:pt x="3001353" y="926061"/>
                </a:lnTo>
                <a:cubicBezTo>
                  <a:pt x="2855990" y="766081"/>
                  <a:pt x="2814140" y="666833"/>
                  <a:pt x="2814140" y="548823"/>
                </a:cubicBezTo>
                <a:cubicBezTo>
                  <a:pt x="2813892" y="327615"/>
                  <a:pt x="2955292" y="201951"/>
                  <a:pt x="3177175" y="201951"/>
                </a:cubicBezTo>
                <a:moveTo>
                  <a:pt x="4136518" y="2172084"/>
                </a:moveTo>
                <a:cubicBezTo>
                  <a:pt x="4343047" y="1928163"/>
                  <a:pt x="4461417" y="1661528"/>
                  <a:pt x="4461417" y="1428964"/>
                </a:cubicBezTo>
                <a:cubicBezTo>
                  <a:pt x="4461417" y="1139369"/>
                  <a:pt x="4266527" y="945071"/>
                  <a:pt x="3960696" y="945071"/>
                </a:cubicBezTo>
                <a:cubicBezTo>
                  <a:pt x="3800228" y="945071"/>
                  <a:pt x="3620443" y="990745"/>
                  <a:pt x="3502073" y="1036418"/>
                </a:cubicBezTo>
                <a:lnTo>
                  <a:pt x="3494397" y="1021112"/>
                </a:lnTo>
                <a:cubicBezTo>
                  <a:pt x="3784874" y="864834"/>
                  <a:pt x="3907206" y="720160"/>
                  <a:pt x="3907206" y="518209"/>
                </a:cubicBezTo>
                <a:cubicBezTo>
                  <a:pt x="3907206" y="228614"/>
                  <a:pt x="3647188" y="0"/>
                  <a:pt x="3188566" y="0"/>
                </a:cubicBezTo>
                <a:cubicBezTo>
                  <a:pt x="2661100" y="0"/>
                  <a:pt x="2401082" y="293545"/>
                  <a:pt x="2401082" y="659180"/>
                </a:cubicBezTo>
                <a:cubicBezTo>
                  <a:pt x="2401082" y="857428"/>
                  <a:pt x="2485278" y="1055429"/>
                  <a:pt x="2706913" y="1295646"/>
                </a:cubicBezTo>
                <a:lnTo>
                  <a:pt x="2710628" y="1303300"/>
                </a:lnTo>
                <a:cubicBezTo>
                  <a:pt x="2336201" y="1482291"/>
                  <a:pt x="2164094" y="1771886"/>
                  <a:pt x="2164094" y="2069134"/>
                </a:cubicBezTo>
                <a:cubicBezTo>
                  <a:pt x="2164094" y="2461679"/>
                  <a:pt x="2465963" y="2789294"/>
                  <a:pt x="2932262" y="2789294"/>
                </a:cubicBezTo>
                <a:cubicBezTo>
                  <a:pt x="3199710" y="2789294"/>
                  <a:pt x="3513217" y="2678690"/>
                  <a:pt x="3796018" y="2480689"/>
                </a:cubicBezTo>
                <a:lnTo>
                  <a:pt x="4025329" y="2728314"/>
                </a:lnTo>
                <a:lnTo>
                  <a:pt x="4625352" y="2728314"/>
                </a:lnTo>
                <a:lnTo>
                  <a:pt x="4625352" y="2709303"/>
                </a:lnTo>
                <a:lnTo>
                  <a:pt x="4136518" y="2172084"/>
                </a:lnTo>
                <a:close/>
                <a:moveTo>
                  <a:pt x="886786" y="2789294"/>
                </a:moveTo>
                <a:cubicBezTo>
                  <a:pt x="1525192" y="2789294"/>
                  <a:pt x="1773572" y="2408105"/>
                  <a:pt x="1773572" y="1909153"/>
                </a:cubicBezTo>
                <a:lnTo>
                  <a:pt x="1773572" y="60980"/>
                </a:lnTo>
                <a:lnTo>
                  <a:pt x="1299596" y="60980"/>
                </a:lnTo>
                <a:lnTo>
                  <a:pt x="1299596" y="2031114"/>
                </a:lnTo>
                <a:cubicBezTo>
                  <a:pt x="1299596" y="2351075"/>
                  <a:pt x="1177263" y="2541669"/>
                  <a:pt x="886786" y="2541669"/>
                </a:cubicBezTo>
                <a:cubicBezTo>
                  <a:pt x="600023" y="2541669"/>
                  <a:pt x="473976" y="2339718"/>
                  <a:pt x="473976" y="1992847"/>
                </a:cubicBezTo>
                <a:lnTo>
                  <a:pt x="473976" y="1627212"/>
                </a:lnTo>
                <a:lnTo>
                  <a:pt x="0" y="1745222"/>
                </a:lnTo>
                <a:lnTo>
                  <a:pt x="0" y="1909153"/>
                </a:lnTo>
                <a:cubicBezTo>
                  <a:pt x="0" y="2408352"/>
                  <a:pt x="248379" y="2789294"/>
                  <a:pt x="886786" y="2789294"/>
                </a:cubicBezTo>
              </a:path>
            </a:pathLst>
          </a:custGeom>
          <a:solidFill>
            <a:schemeClr val="bg1"/>
          </a:solidFill>
          <a:ln w="2475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6548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x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858E5CC-B320-8459-7BD7-5CE14C5E3A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61089" y="1309284"/>
            <a:ext cx="2795588" cy="2922992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BA241006-FA7F-3ABD-E9C0-8E177A254F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61088" y="4376738"/>
            <a:ext cx="2797905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bg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E4666F2-0E72-5C8A-DFF8-2DD7C6E4BAA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225801" y="1309284"/>
            <a:ext cx="2795588" cy="2922992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C68E616-CAC0-EE06-D15E-AFFEF3740E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25800" y="4376738"/>
            <a:ext cx="2794731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bg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D83ADDB-0799-3ABA-AFB5-0EF907EBBC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119384" y="1309284"/>
            <a:ext cx="2795588" cy="2922992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A40ED4D-9D7E-FA31-0E92-48608769B8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19383" y="4376738"/>
            <a:ext cx="2797905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bg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8FEEB1-636D-38E4-1003-F9C2F00099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" y="4376738"/>
            <a:ext cx="2776485" cy="1893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45B8B1D-DD68-528A-E1DB-9EC7F9835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800"/>
            <a:ext cx="9649446" cy="4685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CA54C-86BC-245E-8EEE-F0C02489F097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1" y="713620"/>
            <a:ext cx="9649445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0F98AA2-E2DC-E0E0-4C8F-760BB9A932E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Slide footer goes here if required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82FD8FC-F7B2-9C6C-B17A-E86A85F913E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C8D767-5246-2244-A4A3-B8AFB218393C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4" name="Graphic 8">
            <a:extLst>
              <a:ext uri="{FF2B5EF4-FFF2-40B4-BE49-F238E27FC236}">
                <a16:creationId xmlns:a16="http://schemas.microsoft.com/office/drawing/2014/main" id="{39092A83-DA5A-9054-8843-290AA80FA357}"/>
              </a:ext>
            </a:extLst>
          </p:cNvPr>
          <p:cNvSpPr>
            <a:spLocks noChangeAspect="1"/>
          </p:cNvSpPr>
          <p:nvPr userDrawn="1"/>
        </p:nvSpPr>
        <p:spPr>
          <a:xfrm>
            <a:off x="287338" y="6416675"/>
            <a:ext cx="352800" cy="149403"/>
          </a:xfrm>
          <a:custGeom>
            <a:avLst/>
            <a:gdLst>
              <a:gd name="connsiteX0" fmla="*/ 5699846 w 6586631"/>
              <a:gd name="connsiteY0" fmla="*/ 2789294 h 2789293"/>
              <a:gd name="connsiteX1" fmla="*/ 6586632 w 6586631"/>
              <a:gd name="connsiteY1" fmla="*/ 1909153 h 2789293"/>
              <a:gd name="connsiteX2" fmla="*/ 6586632 w 6586631"/>
              <a:gd name="connsiteY2" fmla="*/ 60980 h 2789293"/>
              <a:gd name="connsiteX3" fmla="*/ 6112656 w 6586631"/>
              <a:gd name="connsiteY3" fmla="*/ 60980 h 2789293"/>
              <a:gd name="connsiteX4" fmla="*/ 6112656 w 6586631"/>
              <a:gd name="connsiteY4" fmla="*/ 2031114 h 2789293"/>
              <a:gd name="connsiteX5" fmla="*/ 5699846 w 6586631"/>
              <a:gd name="connsiteY5" fmla="*/ 2541669 h 2789293"/>
              <a:gd name="connsiteX6" fmla="*/ 5287036 w 6586631"/>
              <a:gd name="connsiteY6" fmla="*/ 1992847 h 2789293"/>
              <a:gd name="connsiteX7" fmla="*/ 5287036 w 6586631"/>
              <a:gd name="connsiteY7" fmla="*/ 1627212 h 2789293"/>
              <a:gd name="connsiteX8" fmla="*/ 4813060 w 6586631"/>
              <a:gd name="connsiteY8" fmla="*/ 1745222 h 2789293"/>
              <a:gd name="connsiteX9" fmla="*/ 4813060 w 6586631"/>
              <a:gd name="connsiteY9" fmla="*/ 1909153 h 2789293"/>
              <a:gd name="connsiteX10" fmla="*/ 5699846 w 6586631"/>
              <a:gd name="connsiteY10" fmla="*/ 2789294 h 2789293"/>
              <a:gd name="connsiteX11" fmla="*/ 3177175 w 6586631"/>
              <a:gd name="connsiteY11" fmla="*/ 2511056 h 2789293"/>
              <a:gd name="connsiteX12" fmla="*/ 2584828 w 6586631"/>
              <a:gd name="connsiteY12" fmla="*/ 1897549 h 2789293"/>
              <a:gd name="connsiteX13" fmla="*/ 2817854 w 6586631"/>
              <a:gd name="connsiteY13" fmla="*/ 1413657 h 2789293"/>
              <a:gd name="connsiteX14" fmla="*/ 3681610 w 6586631"/>
              <a:gd name="connsiteY14" fmla="*/ 2354778 h 2789293"/>
              <a:gd name="connsiteX15" fmla="*/ 3177175 w 6586631"/>
              <a:gd name="connsiteY15" fmla="*/ 2511056 h 2789293"/>
              <a:gd name="connsiteX16" fmla="*/ 3639512 w 6586631"/>
              <a:gd name="connsiteY16" fmla="*/ 1147022 h 2789293"/>
              <a:gd name="connsiteX17" fmla="*/ 4140232 w 6586631"/>
              <a:gd name="connsiteY17" fmla="*/ 1634865 h 2789293"/>
              <a:gd name="connsiteX18" fmla="*/ 4017900 w 6586631"/>
              <a:gd name="connsiteY18" fmla="*/ 2042717 h 2789293"/>
              <a:gd name="connsiteX19" fmla="*/ 3268800 w 6586631"/>
              <a:gd name="connsiteY19" fmla="*/ 1219359 h 2789293"/>
              <a:gd name="connsiteX20" fmla="*/ 3639512 w 6586631"/>
              <a:gd name="connsiteY20" fmla="*/ 1147022 h 2789293"/>
              <a:gd name="connsiteX21" fmla="*/ 3177175 w 6586631"/>
              <a:gd name="connsiteY21" fmla="*/ 201951 h 2789293"/>
              <a:gd name="connsiteX22" fmla="*/ 3536495 w 6586631"/>
              <a:gd name="connsiteY22" fmla="*/ 567833 h 2789293"/>
              <a:gd name="connsiteX23" fmla="*/ 3165783 w 6586631"/>
              <a:gd name="connsiteY23" fmla="*/ 1109002 h 2789293"/>
              <a:gd name="connsiteX24" fmla="*/ 3001353 w 6586631"/>
              <a:gd name="connsiteY24" fmla="*/ 926061 h 2789293"/>
              <a:gd name="connsiteX25" fmla="*/ 2814140 w 6586631"/>
              <a:gd name="connsiteY25" fmla="*/ 548823 h 2789293"/>
              <a:gd name="connsiteX26" fmla="*/ 3177175 w 6586631"/>
              <a:gd name="connsiteY26" fmla="*/ 201951 h 2789293"/>
              <a:gd name="connsiteX27" fmla="*/ 4136518 w 6586631"/>
              <a:gd name="connsiteY27" fmla="*/ 2172084 h 2789293"/>
              <a:gd name="connsiteX28" fmla="*/ 4461417 w 6586631"/>
              <a:gd name="connsiteY28" fmla="*/ 1428964 h 2789293"/>
              <a:gd name="connsiteX29" fmla="*/ 3960696 w 6586631"/>
              <a:gd name="connsiteY29" fmla="*/ 945071 h 2789293"/>
              <a:gd name="connsiteX30" fmla="*/ 3502073 w 6586631"/>
              <a:gd name="connsiteY30" fmla="*/ 1036418 h 2789293"/>
              <a:gd name="connsiteX31" fmla="*/ 3494397 w 6586631"/>
              <a:gd name="connsiteY31" fmla="*/ 1021112 h 2789293"/>
              <a:gd name="connsiteX32" fmla="*/ 3907206 w 6586631"/>
              <a:gd name="connsiteY32" fmla="*/ 518209 h 2789293"/>
              <a:gd name="connsiteX33" fmla="*/ 3188566 w 6586631"/>
              <a:gd name="connsiteY33" fmla="*/ 0 h 2789293"/>
              <a:gd name="connsiteX34" fmla="*/ 2401082 w 6586631"/>
              <a:gd name="connsiteY34" fmla="*/ 659180 h 2789293"/>
              <a:gd name="connsiteX35" fmla="*/ 2706913 w 6586631"/>
              <a:gd name="connsiteY35" fmla="*/ 1295646 h 2789293"/>
              <a:gd name="connsiteX36" fmla="*/ 2710628 w 6586631"/>
              <a:gd name="connsiteY36" fmla="*/ 1303300 h 2789293"/>
              <a:gd name="connsiteX37" fmla="*/ 2164094 w 6586631"/>
              <a:gd name="connsiteY37" fmla="*/ 2069134 h 2789293"/>
              <a:gd name="connsiteX38" fmla="*/ 2932262 w 6586631"/>
              <a:gd name="connsiteY38" fmla="*/ 2789294 h 2789293"/>
              <a:gd name="connsiteX39" fmla="*/ 3796018 w 6586631"/>
              <a:gd name="connsiteY39" fmla="*/ 2480689 h 2789293"/>
              <a:gd name="connsiteX40" fmla="*/ 4025329 w 6586631"/>
              <a:gd name="connsiteY40" fmla="*/ 2728314 h 2789293"/>
              <a:gd name="connsiteX41" fmla="*/ 4625352 w 6586631"/>
              <a:gd name="connsiteY41" fmla="*/ 2728314 h 2789293"/>
              <a:gd name="connsiteX42" fmla="*/ 4625352 w 6586631"/>
              <a:gd name="connsiteY42" fmla="*/ 2709303 h 2789293"/>
              <a:gd name="connsiteX43" fmla="*/ 4136518 w 6586631"/>
              <a:gd name="connsiteY43" fmla="*/ 2172084 h 2789293"/>
              <a:gd name="connsiteX44" fmla="*/ 886786 w 6586631"/>
              <a:gd name="connsiteY44" fmla="*/ 2789294 h 2789293"/>
              <a:gd name="connsiteX45" fmla="*/ 1773572 w 6586631"/>
              <a:gd name="connsiteY45" fmla="*/ 1909153 h 2789293"/>
              <a:gd name="connsiteX46" fmla="*/ 1773572 w 6586631"/>
              <a:gd name="connsiteY46" fmla="*/ 60980 h 2789293"/>
              <a:gd name="connsiteX47" fmla="*/ 1299596 w 6586631"/>
              <a:gd name="connsiteY47" fmla="*/ 60980 h 2789293"/>
              <a:gd name="connsiteX48" fmla="*/ 1299596 w 6586631"/>
              <a:gd name="connsiteY48" fmla="*/ 2031114 h 2789293"/>
              <a:gd name="connsiteX49" fmla="*/ 886786 w 6586631"/>
              <a:gd name="connsiteY49" fmla="*/ 2541669 h 2789293"/>
              <a:gd name="connsiteX50" fmla="*/ 473976 w 6586631"/>
              <a:gd name="connsiteY50" fmla="*/ 1992847 h 2789293"/>
              <a:gd name="connsiteX51" fmla="*/ 473976 w 6586631"/>
              <a:gd name="connsiteY51" fmla="*/ 1627212 h 2789293"/>
              <a:gd name="connsiteX52" fmla="*/ 0 w 6586631"/>
              <a:gd name="connsiteY52" fmla="*/ 1745222 h 2789293"/>
              <a:gd name="connsiteX53" fmla="*/ 0 w 6586631"/>
              <a:gd name="connsiteY53" fmla="*/ 1909153 h 2789293"/>
              <a:gd name="connsiteX54" fmla="*/ 886786 w 6586631"/>
              <a:gd name="connsiteY54" fmla="*/ 2789294 h 278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586631" h="2789293">
                <a:moveTo>
                  <a:pt x="5699846" y="2789294"/>
                </a:moveTo>
                <a:cubicBezTo>
                  <a:pt x="6338253" y="2789294"/>
                  <a:pt x="6586632" y="2408105"/>
                  <a:pt x="6586632" y="1909153"/>
                </a:cubicBezTo>
                <a:lnTo>
                  <a:pt x="6586632" y="60980"/>
                </a:lnTo>
                <a:lnTo>
                  <a:pt x="6112656" y="60980"/>
                </a:lnTo>
                <a:lnTo>
                  <a:pt x="6112656" y="2031114"/>
                </a:lnTo>
                <a:cubicBezTo>
                  <a:pt x="6112656" y="2351075"/>
                  <a:pt x="5990324" y="2541669"/>
                  <a:pt x="5699846" y="2541669"/>
                </a:cubicBezTo>
                <a:cubicBezTo>
                  <a:pt x="5413083" y="2541669"/>
                  <a:pt x="5287036" y="2339718"/>
                  <a:pt x="5287036" y="1992847"/>
                </a:cubicBezTo>
                <a:lnTo>
                  <a:pt x="5287036" y="1627212"/>
                </a:lnTo>
                <a:lnTo>
                  <a:pt x="4813060" y="1745222"/>
                </a:lnTo>
                <a:lnTo>
                  <a:pt x="4813060" y="1909153"/>
                </a:lnTo>
                <a:cubicBezTo>
                  <a:pt x="4813060" y="2408352"/>
                  <a:pt x="5061440" y="2789294"/>
                  <a:pt x="5699846" y="2789294"/>
                </a:cubicBezTo>
                <a:moveTo>
                  <a:pt x="3177175" y="2511056"/>
                </a:moveTo>
                <a:cubicBezTo>
                  <a:pt x="2810177" y="2511056"/>
                  <a:pt x="2584828" y="2213808"/>
                  <a:pt x="2584828" y="1897549"/>
                </a:cubicBezTo>
                <a:cubicBezTo>
                  <a:pt x="2584828" y="1699302"/>
                  <a:pt x="2672739" y="1516361"/>
                  <a:pt x="2817854" y="1413657"/>
                </a:cubicBezTo>
                <a:lnTo>
                  <a:pt x="3681610" y="2354778"/>
                </a:lnTo>
                <a:cubicBezTo>
                  <a:pt x="3521141" y="2450075"/>
                  <a:pt x="3341358" y="2511056"/>
                  <a:pt x="3177175" y="2511056"/>
                </a:cubicBezTo>
                <a:moveTo>
                  <a:pt x="3639512" y="1147022"/>
                </a:moveTo>
                <a:cubicBezTo>
                  <a:pt x="3949057" y="1147022"/>
                  <a:pt x="4140232" y="1326013"/>
                  <a:pt x="4140232" y="1634865"/>
                </a:cubicBezTo>
                <a:cubicBezTo>
                  <a:pt x="4140232" y="1772132"/>
                  <a:pt x="4102096" y="1913103"/>
                  <a:pt x="4017900" y="2042717"/>
                </a:cubicBezTo>
                <a:lnTo>
                  <a:pt x="3268800" y="1219359"/>
                </a:lnTo>
                <a:cubicBezTo>
                  <a:pt x="3402524" y="1166032"/>
                  <a:pt x="3532533" y="1147022"/>
                  <a:pt x="3639512" y="1147022"/>
                </a:cubicBezTo>
                <a:moveTo>
                  <a:pt x="3177175" y="201951"/>
                </a:moveTo>
                <a:cubicBezTo>
                  <a:pt x="3402771" y="201951"/>
                  <a:pt x="3536495" y="331565"/>
                  <a:pt x="3536495" y="567833"/>
                </a:cubicBezTo>
                <a:cubicBezTo>
                  <a:pt x="3536495" y="785091"/>
                  <a:pt x="3429516" y="990745"/>
                  <a:pt x="3165783" y="1109002"/>
                </a:cubicBezTo>
                <a:lnTo>
                  <a:pt x="3001353" y="926061"/>
                </a:lnTo>
                <a:cubicBezTo>
                  <a:pt x="2855990" y="766081"/>
                  <a:pt x="2814140" y="666833"/>
                  <a:pt x="2814140" y="548823"/>
                </a:cubicBezTo>
                <a:cubicBezTo>
                  <a:pt x="2813892" y="327615"/>
                  <a:pt x="2955292" y="201951"/>
                  <a:pt x="3177175" y="201951"/>
                </a:cubicBezTo>
                <a:moveTo>
                  <a:pt x="4136518" y="2172084"/>
                </a:moveTo>
                <a:cubicBezTo>
                  <a:pt x="4343047" y="1928163"/>
                  <a:pt x="4461417" y="1661528"/>
                  <a:pt x="4461417" y="1428964"/>
                </a:cubicBezTo>
                <a:cubicBezTo>
                  <a:pt x="4461417" y="1139369"/>
                  <a:pt x="4266527" y="945071"/>
                  <a:pt x="3960696" y="945071"/>
                </a:cubicBezTo>
                <a:cubicBezTo>
                  <a:pt x="3800228" y="945071"/>
                  <a:pt x="3620443" y="990745"/>
                  <a:pt x="3502073" y="1036418"/>
                </a:cubicBezTo>
                <a:lnTo>
                  <a:pt x="3494397" y="1021112"/>
                </a:lnTo>
                <a:cubicBezTo>
                  <a:pt x="3784874" y="864834"/>
                  <a:pt x="3907206" y="720160"/>
                  <a:pt x="3907206" y="518209"/>
                </a:cubicBezTo>
                <a:cubicBezTo>
                  <a:pt x="3907206" y="228614"/>
                  <a:pt x="3647188" y="0"/>
                  <a:pt x="3188566" y="0"/>
                </a:cubicBezTo>
                <a:cubicBezTo>
                  <a:pt x="2661100" y="0"/>
                  <a:pt x="2401082" y="293545"/>
                  <a:pt x="2401082" y="659180"/>
                </a:cubicBezTo>
                <a:cubicBezTo>
                  <a:pt x="2401082" y="857428"/>
                  <a:pt x="2485278" y="1055429"/>
                  <a:pt x="2706913" y="1295646"/>
                </a:cubicBezTo>
                <a:lnTo>
                  <a:pt x="2710628" y="1303300"/>
                </a:lnTo>
                <a:cubicBezTo>
                  <a:pt x="2336201" y="1482291"/>
                  <a:pt x="2164094" y="1771886"/>
                  <a:pt x="2164094" y="2069134"/>
                </a:cubicBezTo>
                <a:cubicBezTo>
                  <a:pt x="2164094" y="2461679"/>
                  <a:pt x="2465963" y="2789294"/>
                  <a:pt x="2932262" y="2789294"/>
                </a:cubicBezTo>
                <a:cubicBezTo>
                  <a:pt x="3199710" y="2789294"/>
                  <a:pt x="3513217" y="2678690"/>
                  <a:pt x="3796018" y="2480689"/>
                </a:cubicBezTo>
                <a:lnTo>
                  <a:pt x="4025329" y="2728314"/>
                </a:lnTo>
                <a:lnTo>
                  <a:pt x="4625352" y="2728314"/>
                </a:lnTo>
                <a:lnTo>
                  <a:pt x="4625352" y="2709303"/>
                </a:lnTo>
                <a:lnTo>
                  <a:pt x="4136518" y="2172084"/>
                </a:lnTo>
                <a:close/>
                <a:moveTo>
                  <a:pt x="886786" y="2789294"/>
                </a:moveTo>
                <a:cubicBezTo>
                  <a:pt x="1525192" y="2789294"/>
                  <a:pt x="1773572" y="2408105"/>
                  <a:pt x="1773572" y="1909153"/>
                </a:cubicBezTo>
                <a:lnTo>
                  <a:pt x="1773572" y="60980"/>
                </a:lnTo>
                <a:lnTo>
                  <a:pt x="1299596" y="60980"/>
                </a:lnTo>
                <a:lnTo>
                  <a:pt x="1299596" y="2031114"/>
                </a:lnTo>
                <a:cubicBezTo>
                  <a:pt x="1299596" y="2351075"/>
                  <a:pt x="1177263" y="2541669"/>
                  <a:pt x="886786" y="2541669"/>
                </a:cubicBezTo>
                <a:cubicBezTo>
                  <a:pt x="600023" y="2541669"/>
                  <a:pt x="473976" y="2339718"/>
                  <a:pt x="473976" y="1992847"/>
                </a:cubicBezTo>
                <a:lnTo>
                  <a:pt x="473976" y="1627212"/>
                </a:lnTo>
                <a:lnTo>
                  <a:pt x="0" y="1745222"/>
                </a:lnTo>
                <a:lnTo>
                  <a:pt x="0" y="1909153"/>
                </a:lnTo>
                <a:cubicBezTo>
                  <a:pt x="0" y="2408352"/>
                  <a:pt x="248379" y="2789294"/>
                  <a:pt x="886786" y="2789294"/>
                </a:cubicBezTo>
              </a:path>
            </a:pathLst>
          </a:custGeom>
          <a:solidFill>
            <a:schemeClr val="bg1"/>
          </a:solidFill>
          <a:ln w="2475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9489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858E5CC-B320-8459-7BD7-5CE14C5E3A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61089" y="1309284"/>
            <a:ext cx="2795588" cy="2922992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BA241006-FA7F-3ABD-E9C0-8E177A254F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61088" y="4376738"/>
            <a:ext cx="2797905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E4666F2-0E72-5C8A-DFF8-2DD7C6E4BAA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225801" y="1309284"/>
            <a:ext cx="2795588" cy="2922992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C68E616-CAC0-EE06-D15E-AFFEF3740E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25800" y="4376738"/>
            <a:ext cx="2794731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D83ADDB-0799-3ABA-AFB5-0EF907EBBC1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119384" y="1309284"/>
            <a:ext cx="2795588" cy="2922992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A40ED4D-9D7E-FA31-0E92-48608769B8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19383" y="4376738"/>
            <a:ext cx="2797905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5068F87-7E7A-B5CF-3CBC-E18B6DD0D73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91479" y="1309284"/>
            <a:ext cx="2795588" cy="2922992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4F951B9-FA91-8764-4AF1-2302D32F8D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1478" y="4376738"/>
            <a:ext cx="2794731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F91C3EF-5967-CDBE-EACE-2531D873C36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00" y="293525"/>
            <a:ext cx="3778870" cy="8780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DA47195B-21A0-9A63-E4DA-58F9F29E98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262800"/>
            <a:ext cx="5733085" cy="4685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B220D96-C4B3-B7EB-A87A-9845F48C33C3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713620"/>
            <a:ext cx="5732229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76083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F9A704-5F6F-576F-1287-8F19E37A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7B6E59E-6B91-DAB9-3C72-A8DD5E613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2A5C001-8DA0-BD0A-41CA-40B0D67A9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60A8D2-3F88-48CB-00D7-5BD75BD5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6E46-293F-4311-B5CD-A1B27E3BA66C}" type="datetimeFigureOut">
              <a:rPr lang="it-IT" smtClean="0"/>
              <a:t>09/05/26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9806F7-0180-F7E0-3B8B-C4BA3CD48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B030EA4-3E0B-CF71-6C4C-177495EB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80B5-2DEF-46BF-89F7-F87F4AF48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970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x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93883-FE82-F5D7-6954-1E4205A257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2100" y="2338388"/>
            <a:ext cx="1811338" cy="1893887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F95DAC-024B-BE13-C7C3-B8E962C0E2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100" y="4376738"/>
            <a:ext cx="1811338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D5C0A3F1-8272-1EE9-CC5E-D2F51E9382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51075" y="2338388"/>
            <a:ext cx="1811338" cy="1893887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7824833-215E-5CBF-9B67-8C5BFCFF60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1075" y="4376738"/>
            <a:ext cx="1811338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C82D359-5E82-6645-4BA5-091395FFBE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06875" y="2338388"/>
            <a:ext cx="1811338" cy="1893887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88FBE5D-B4CD-CE1A-E7E9-92C4741B19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06875" y="4376738"/>
            <a:ext cx="1811338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E6CF7F4-E399-5395-4477-3A071CFE8B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5850" y="2338388"/>
            <a:ext cx="1811338" cy="1893887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F69C6C1-FD43-DD7E-F8C1-DD938FA7E8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65850" y="4376738"/>
            <a:ext cx="1811338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3F6ED5E-6C41-2A6E-8284-782D115E0AC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29587" y="2338388"/>
            <a:ext cx="1811338" cy="1893887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E4654D5-A3A7-62DC-42E2-4450D8FF91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9587" y="4376738"/>
            <a:ext cx="1811338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858E5CC-B320-8459-7BD7-5CE14C5E3A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088562" y="2338388"/>
            <a:ext cx="1811338" cy="1893887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BA241006-FA7F-3ABD-E9C0-8E177A254F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88562" y="4376738"/>
            <a:ext cx="1811338" cy="1893887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BD20165-AAB7-7FF2-32A4-4043B7F5215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4205" y="295200"/>
            <a:ext cx="3778870" cy="8763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604F17DC-3526-6523-F6A2-A614A5877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262800"/>
            <a:ext cx="6710984" cy="54418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2B84ACE-520E-A875-5184-5F9EE6A46C07}"/>
              </a:ext>
            </a:extLst>
          </p:cNvPr>
          <p:cNvSpPr>
            <a:spLocks noGrp="1"/>
          </p:cNvSpPr>
          <p:nvPr>
            <p:ph type="subTitle" idx="26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3922747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x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EA39B-2942-9741-8948-C5E41AE5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Slide footer goes here if required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02CF3-9045-EF62-4E25-544B1DCA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93883-FE82-F5D7-6954-1E4205A257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2100" y="1325991"/>
            <a:ext cx="1810800" cy="174235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F95DAC-024B-BE13-C7C3-B8E962C0E2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100" y="3133126"/>
            <a:ext cx="1811338" cy="46480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D5C0A3F1-8272-1EE9-CC5E-D2F51E9382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51075" y="1325991"/>
            <a:ext cx="1810800" cy="174235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7824833-215E-5CBF-9B67-8C5BFCFF60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1075" y="3133126"/>
            <a:ext cx="1811338" cy="46480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C82D359-5E82-6645-4BA5-091395FFBE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06875" y="1325991"/>
            <a:ext cx="1810800" cy="174235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88FBE5D-B4CD-CE1A-E7E9-92C4741B19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06875" y="3133126"/>
            <a:ext cx="1811338" cy="46480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AE6CF7F4-E399-5395-4477-3A071CFE8B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5850" y="1325991"/>
            <a:ext cx="1810800" cy="174235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F69C6C1-FD43-DD7E-F8C1-DD938FA7E8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65850" y="3133126"/>
            <a:ext cx="1811338" cy="46480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3F6ED5E-6C41-2A6E-8284-782D115E0AC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29587" y="1325991"/>
            <a:ext cx="1810800" cy="174235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E4654D5-A3A7-62DC-42E2-4450D8FF91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9587" y="3133126"/>
            <a:ext cx="1811338" cy="46480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9858E5CC-B320-8459-7BD7-5CE14C5E3AC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088562" y="1325991"/>
            <a:ext cx="1810800" cy="174235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BA241006-FA7F-3ABD-E9C0-8E177A254F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88562" y="3133126"/>
            <a:ext cx="1811338" cy="46480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BD20165-AAB7-7FF2-32A4-4043B7F5215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4205" y="295200"/>
            <a:ext cx="3778870" cy="8763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1E351EF8-8286-87AC-38C6-7E9DC74AA5D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92100" y="3832986"/>
            <a:ext cx="1810800" cy="174235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D881FA5-55EC-F926-2B2E-C6A382AF84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2100" y="5640121"/>
            <a:ext cx="1811338" cy="46480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BC82E01-F7FE-2EAB-B8E7-5960A7A5860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251075" y="3832986"/>
            <a:ext cx="1810800" cy="174235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F3DAD82-5491-5A1C-AF05-DBECB12413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51075" y="5640121"/>
            <a:ext cx="1811338" cy="46480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D56B49B1-E5CE-83C1-0D25-0898269814D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06875" y="3832986"/>
            <a:ext cx="1810800" cy="174235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D879563-9332-8DE6-BC2B-72B716864FC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06875" y="5640121"/>
            <a:ext cx="1811338" cy="46480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34E06054-2590-E998-043B-8F545070935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165850" y="3832986"/>
            <a:ext cx="1810800" cy="174235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B2E849EB-3C88-7D18-ED79-F55E7AB925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5850" y="5640121"/>
            <a:ext cx="1811338" cy="46480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3A8CC4AE-06AB-5A91-10DC-6C53FFB4A23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129587" y="3832986"/>
            <a:ext cx="1810800" cy="174235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5B2ACD70-936B-5D18-96B7-1BF64FC6E2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29587" y="5640121"/>
            <a:ext cx="1811338" cy="46480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96B65B4A-309C-6AFF-3233-21C6FE13D29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088562" y="3832986"/>
            <a:ext cx="1810800" cy="1742358"/>
          </a:xfrm>
          <a:solidFill>
            <a:srgbClr val="F6F3F2"/>
          </a:solidFill>
        </p:spPr>
        <p:txBody>
          <a:bodyPr vert="horz" lIns="0" tIns="0" rIns="0" bIns="0" rtlCol="0">
            <a:noAutofit/>
          </a:bodyPr>
          <a:lstStyle>
            <a:lvl1pPr>
              <a:defRPr lang="en-GB" sz="1200" dirty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a team member headshot.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6786C68-DCD8-DE01-5F52-6FF88150DD6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88562" y="5640121"/>
            <a:ext cx="1811338" cy="464807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GB" sz="1400" b="1" i="0" kern="1200" dirty="0">
                <a:solidFill>
                  <a:schemeClr val="tx1"/>
                </a:solidFill>
                <a:latin typeface="Johnson Text" pitchFamily="2" charset="77"/>
                <a:ea typeface="+mn-ea"/>
                <a:cs typeface="+mn-cs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Johnson Text" pitchFamily="2" charset="77"/>
              </a:defRPr>
            </a:lvl2pPr>
            <a:lvl3pPr marL="320675" indent="-320675">
              <a:spcBef>
                <a:spcPts val="0"/>
              </a:spcBef>
              <a:spcAft>
                <a:spcPts val="0"/>
              </a:spcAft>
              <a:tabLst/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GB" err="1"/>
              <a:t>Firstname</a:t>
            </a:r>
            <a:r>
              <a:rPr lang="en-GB"/>
              <a:t> Surname</a:t>
            </a:r>
          </a:p>
          <a:p>
            <a:pPr lvl="1"/>
            <a:r>
              <a:rPr lang="en-GB"/>
              <a:t>Role, Location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520EE9D3-6988-A53A-4B71-0F5506C1D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303" y="262800"/>
            <a:ext cx="6710984" cy="54418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Master title style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29A91CD-56E3-1B05-9890-3FE2231364A5}"/>
              </a:ext>
            </a:extLst>
          </p:cNvPr>
          <p:cNvSpPr>
            <a:spLocks noGrp="1"/>
          </p:cNvSpPr>
          <p:nvPr>
            <p:ph type="subTitle" idx="38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/>
              <a:t>Subtitle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8008723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938BB031-45ED-95FB-C1C5-66605571CD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4313" y="5880220"/>
            <a:ext cx="2795587" cy="71718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Supporting details – delete if not required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F71E3-AC39-2207-0CC4-1E2486610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593" y="280800"/>
            <a:ext cx="5734050" cy="2620397"/>
          </a:xfrm>
        </p:spPr>
        <p:txBody>
          <a:bodyPr wrap="square" anchor="t">
            <a:spAutoFit/>
          </a:bodyPr>
          <a:lstStyle>
            <a:lvl1pPr algn="l">
              <a:lnSpc>
                <a:spcPct val="80000"/>
              </a:lnSpc>
              <a:defRPr sz="70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41CCCF6-45D3-89EA-1171-FDB379444A5D}"/>
              </a:ext>
            </a:extLst>
          </p:cNvPr>
          <p:cNvSpPr/>
          <p:nvPr userDrawn="1"/>
        </p:nvSpPr>
        <p:spPr>
          <a:xfrm>
            <a:off x="291593" y="6373132"/>
            <a:ext cx="2032407" cy="189099"/>
          </a:xfrm>
          <a:custGeom>
            <a:avLst/>
            <a:gdLst>
              <a:gd name="connsiteX0" fmla="*/ 786066 w 7948307"/>
              <a:gd name="connsiteY0" fmla="*/ 677532 h 739526"/>
              <a:gd name="connsiteX1" fmla="*/ 664794 w 7948307"/>
              <a:gd name="connsiteY1" fmla="*/ 470470 h 739526"/>
              <a:gd name="connsiteX2" fmla="*/ 786066 w 7948307"/>
              <a:gd name="connsiteY2" fmla="*/ 263408 h 739526"/>
              <a:gd name="connsiteX3" fmla="*/ 907339 w 7948307"/>
              <a:gd name="connsiteY3" fmla="*/ 470470 h 739526"/>
              <a:gd name="connsiteX4" fmla="*/ 786066 w 7948307"/>
              <a:gd name="connsiteY4" fmla="*/ 677532 h 739526"/>
              <a:gd name="connsiteX5" fmla="*/ 786066 w 7948307"/>
              <a:gd name="connsiteY5" fmla="*/ 207889 h 739526"/>
              <a:gd name="connsiteX6" fmla="*/ 539525 w 7948307"/>
              <a:gd name="connsiteY6" fmla="*/ 470470 h 739526"/>
              <a:gd name="connsiteX7" fmla="*/ 786066 w 7948307"/>
              <a:gd name="connsiteY7" fmla="*/ 733052 h 739526"/>
              <a:gd name="connsiteX8" fmla="*/ 1032607 w 7948307"/>
              <a:gd name="connsiteY8" fmla="*/ 470470 h 739526"/>
              <a:gd name="connsiteX9" fmla="*/ 786066 w 7948307"/>
              <a:gd name="connsiteY9" fmla="*/ 207889 h 739526"/>
              <a:gd name="connsiteX10" fmla="*/ 1888405 w 7948307"/>
              <a:gd name="connsiteY10" fmla="*/ 207889 h 739526"/>
              <a:gd name="connsiteX11" fmla="*/ 1748942 w 7948307"/>
              <a:gd name="connsiteY11" fmla="*/ 281593 h 739526"/>
              <a:gd name="connsiteX12" fmla="*/ 1742878 w 7948307"/>
              <a:gd name="connsiteY12" fmla="*/ 281593 h 739526"/>
              <a:gd name="connsiteX13" fmla="*/ 1742878 w 7948307"/>
              <a:gd name="connsiteY13" fmla="*/ 217945 h 739526"/>
              <a:gd name="connsiteX14" fmla="*/ 1623673 w 7948307"/>
              <a:gd name="connsiteY14" fmla="*/ 217945 h 739526"/>
              <a:gd name="connsiteX15" fmla="*/ 1623673 w 7948307"/>
              <a:gd name="connsiteY15" fmla="*/ 722995 h 739526"/>
              <a:gd name="connsiteX16" fmla="*/ 1742878 w 7948307"/>
              <a:gd name="connsiteY16" fmla="*/ 722995 h 739526"/>
              <a:gd name="connsiteX17" fmla="*/ 1742878 w 7948307"/>
              <a:gd name="connsiteY17" fmla="*/ 396765 h 739526"/>
              <a:gd name="connsiteX18" fmla="*/ 1842928 w 7948307"/>
              <a:gd name="connsiteY18" fmla="*/ 278562 h 739526"/>
              <a:gd name="connsiteX19" fmla="*/ 1928783 w 7948307"/>
              <a:gd name="connsiteY19" fmla="*/ 377616 h 739526"/>
              <a:gd name="connsiteX20" fmla="*/ 1928783 w 7948307"/>
              <a:gd name="connsiteY20" fmla="*/ 722995 h 739526"/>
              <a:gd name="connsiteX21" fmla="*/ 2047989 w 7948307"/>
              <a:gd name="connsiteY21" fmla="*/ 722995 h 739526"/>
              <a:gd name="connsiteX22" fmla="*/ 2047989 w 7948307"/>
              <a:gd name="connsiteY22" fmla="*/ 376514 h 739526"/>
              <a:gd name="connsiteX23" fmla="*/ 1888405 w 7948307"/>
              <a:gd name="connsiteY23" fmla="*/ 207889 h 739526"/>
              <a:gd name="connsiteX24" fmla="*/ 2318785 w 7948307"/>
              <a:gd name="connsiteY24" fmla="*/ 207889 h 739526"/>
              <a:gd name="connsiteX25" fmla="*/ 2125851 w 7948307"/>
              <a:gd name="connsiteY25" fmla="*/ 353369 h 739526"/>
              <a:gd name="connsiteX26" fmla="*/ 2248089 w 7948307"/>
              <a:gd name="connsiteY26" fmla="*/ 498850 h 739526"/>
              <a:gd name="connsiteX27" fmla="*/ 2349103 w 7948307"/>
              <a:gd name="connsiteY27" fmla="*/ 524061 h 739526"/>
              <a:gd name="connsiteX28" fmla="*/ 2426965 w 7948307"/>
              <a:gd name="connsiteY28" fmla="*/ 598868 h 739526"/>
              <a:gd name="connsiteX29" fmla="*/ 2326916 w 7948307"/>
              <a:gd name="connsiteY29" fmla="*/ 679736 h 739526"/>
              <a:gd name="connsiteX30" fmla="*/ 2211707 w 7948307"/>
              <a:gd name="connsiteY30" fmla="*/ 562635 h 739526"/>
              <a:gd name="connsiteX31" fmla="*/ 2104629 w 7948307"/>
              <a:gd name="connsiteY31" fmla="*/ 592944 h 739526"/>
              <a:gd name="connsiteX32" fmla="*/ 2313824 w 7948307"/>
              <a:gd name="connsiteY32" fmla="*/ 733327 h 739526"/>
              <a:gd name="connsiteX33" fmla="*/ 2523983 w 7948307"/>
              <a:gd name="connsiteY33" fmla="*/ 568697 h 739526"/>
              <a:gd name="connsiteX34" fmla="*/ 2389619 w 7948307"/>
              <a:gd name="connsiteY34" fmla="*/ 417155 h 739526"/>
              <a:gd name="connsiteX35" fmla="*/ 2292601 w 7948307"/>
              <a:gd name="connsiteY35" fmla="*/ 392908 h 739526"/>
              <a:gd name="connsiteX36" fmla="*/ 2222869 w 7948307"/>
              <a:gd name="connsiteY36" fmla="*/ 326229 h 739526"/>
              <a:gd name="connsiteX37" fmla="*/ 2308725 w 7948307"/>
              <a:gd name="connsiteY37" fmla="*/ 261617 h 739526"/>
              <a:gd name="connsiteX38" fmla="*/ 2411806 w 7948307"/>
              <a:gd name="connsiteY38" fmla="*/ 358604 h 739526"/>
              <a:gd name="connsiteX39" fmla="*/ 2512821 w 7948307"/>
              <a:gd name="connsiteY39" fmla="*/ 328296 h 739526"/>
              <a:gd name="connsiteX40" fmla="*/ 2318785 w 7948307"/>
              <a:gd name="connsiteY40" fmla="*/ 208164 h 739526"/>
              <a:gd name="connsiteX41" fmla="*/ 2819861 w 7948307"/>
              <a:gd name="connsiteY41" fmla="*/ 677807 h 739526"/>
              <a:gd name="connsiteX42" fmla="*/ 2698588 w 7948307"/>
              <a:gd name="connsiteY42" fmla="*/ 470746 h 739526"/>
              <a:gd name="connsiteX43" fmla="*/ 2819861 w 7948307"/>
              <a:gd name="connsiteY43" fmla="*/ 263684 h 739526"/>
              <a:gd name="connsiteX44" fmla="*/ 2941133 w 7948307"/>
              <a:gd name="connsiteY44" fmla="*/ 470746 h 739526"/>
              <a:gd name="connsiteX45" fmla="*/ 2819861 w 7948307"/>
              <a:gd name="connsiteY45" fmla="*/ 677807 h 739526"/>
              <a:gd name="connsiteX46" fmla="*/ 2819861 w 7948307"/>
              <a:gd name="connsiteY46" fmla="*/ 208164 h 739526"/>
              <a:gd name="connsiteX47" fmla="*/ 2573319 w 7948307"/>
              <a:gd name="connsiteY47" fmla="*/ 470746 h 739526"/>
              <a:gd name="connsiteX48" fmla="*/ 2819861 w 7948307"/>
              <a:gd name="connsiteY48" fmla="*/ 733327 h 739526"/>
              <a:gd name="connsiteX49" fmla="*/ 3066402 w 7948307"/>
              <a:gd name="connsiteY49" fmla="*/ 470746 h 739526"/>
              <a:gd name="connsiteX50" fmla="*/ 2819861 w 7948307"/>
              <a:gd name="connsiteY50" fmla="*/ 208164 h 739526"/>
              <a:gd name="connsiteX51" fmla="*/ 3401831 w 7948307"/>
              <a:gd name="connsiteY51" fmla="*/ 208164 h 739526"/>
              <a:gd name="connsiteX52" fmla="*/ 3262367 w 7948307"/>
              <a:gd name="connsiteY52" fmla="*/ 281869 h 739526"/>
              <a:gd name="connsiteX53" fmla="*/ 3256304 w 7948307"/>
              <a:gd name="connsiteY53" fmla="*/ 281869 h 739526"/>
              <a:gd name="connsiteX54" fmla="*/ 3256304 w 7948307"/>
              <a:gd name="connsiteY54" fmla="*/ 218221 h 739526"/>
              <a:gd name="connsiteX55" fmla="*/ 3137098 w 7948307"/>
              <a:gd name="connsiteY55" fmla="*/ 218221 h 739526"/>
              <a:gd name="connsiteX56" fmla="*/ 3137098 w 7948307"/>
              <a:gd name="connsiteY56" fmla="*/ 723270 h 739526"/>
              <a:gd name="connsiteX57" fmla="*/ 3256304 w 7948307"/>
              <a:gd name="connsiteY57" fmla="*/ 723270 h 739526"/>
              <a:gd name="connsiteX58" fmla="*/ 3256304 w 7948307"/>
              <a:gd name="connsiteY58" fmla="*/ 397041 h 739526"/>
              <a:gd name="connsiteX59" fmla="*/ 3356353 w 7948307"/>
              <a:gd name="connsiteY59" fmla="*/ 278838 h 739526"/>
              <a:gd name="connsiteX60" fmla="*/ 3442209 w 7948307"/>
              <a:gd name="connsiteY60" fmla="*/ 377891 h 739526"/>
              <a:gd name="connsiteX61" fmla="*/ 3442209 w 7948307"/>
              <a:gd name="connsiteY61" fmla="*/ 723270 h 739526"/>
              <a:gd name="connsiteX62" fmla="*/ 3561414 w 7948307"/>
              <a:gd name="connsiteY62" fmla="*/ 723270 h 739526"/>
              <a:gd name="connsiteX63" fmla="*/ 3561414 w 7948307"/>
              <a:gd name="connsiteY63" fmla="*/ 376789 h 739526"/>
              <a:gd name="connsiteX64" fmla="*/ 3401831 w 7948307"/>
              <a:gd name="connsiteY64" fmla="*/ 208164 h 739526"/>
              <a:gd name="connsiteX65" fmla="*/ 5172960 w 7948307"/>
              <a:gd name="connsiteY65" fmla="*/ 677807 h 739526"/>
              <a:gd name="connsiteX66" fmla="*/ 5051688 w 7948307"/>
              <a:gd name="connsiteY66" fmla="*/ 470746 h 739526"/>
              <a:gd name="connsiteX67" fmla="*/ 5172960 w 7948307"/>
              <a:gd name="connsiteY67" fmla="*/ 263684 h 739526"/>
              <a:gd name="connsiteX68" fmla="*/ 5294232 w 7948307"/>
              <a:gd name="connsiteY68" fmla="*/ 470746 h 739526"/>
              <a:gd name="connsiteX69" fmla="*/ 5172960 w 7948307"/>
              <a:gd name="connsiteY69" fmla="*/ 677807 h 739526"/>
              <a:gd name="connsiteX70" fmla="*/ 5172960 w 7948307"/>
              <a:gd name="connsiteY70" fmla="*/ 208164 h 739526"/>
              <a:gd name="connsiteX71" fmla="*/ 4926418 w 7948307"/>
              <a:gd name="connsiteY71" fmla="*/ 470746 h 739526"/>
              <a:gd name="connsiteX72" fmla="*/ 5172960 w 7948307"/>
              <a:gd name="connsiteY72" fmla="*/ 733327 h 739526"/>
              <a:gd name="connsiteX73" fmla="*/ 5419502 w 7948307"/>
              <a:gd name="connsiteY73" fmla="*/ 470746 h 739526"/>
              <a:gd name="connsiteX74" fmla="*/ 5172960 w 7948307"/>
              <a:gd name="connsiteY74" fmla="*/ 208164 h 739526"/>
              <a:gd name="connsiteX75" fmla="*/ 6275299 w 7948307"/>
              <a:gd name="connsiteY75" fmla="*/ 208164 h 739526"/>
              <a:gd name="connsiteX76" fmla="*/ 6135836 w 7948307"/>
              <a:gd name="connsiteY76" fmla="*/ 281869 h 739526"/>
              <a:gd name="connsiteX77" fmla="*/ 6129772 w 7948307"/>
              <a:gd name="connsiteY77" fmla="*/ 281869 h 739526"/>
              <a:gd name="connsiteX78" fmla="*/ 6129772 w 7948307"/>
              <a:gd name="connsiteY78" fmla="*/ 218221 h 739526"/>
              <a:gd name="connsiteX79" fmla="*/ 6010567 w 7948307"/>
              <a:gd name="connsiteY79" fmla="*/ 218221 h 739526"/>
              <a:gd name="connsiteX80" fmla="*/ 6010567 w 7948307"/>
              <a:gd name="connsiteY80" fmla="*/ 723270 h 739526"/>
              <a:gd name="connsiteX81" fmla="*/ 6129772 w 7948307"/>
              <a:gd name="connsiteY81" fmla="*/ 723270 h 739526"/>
              <a:gd name="connsiteX82" fmla="*/ 6129772 w 7948307"/>
              <a:gd name="connsiteY82" fmla="*/ 397041 h 739526"/>
              <a:gd name="connsiteX83" fmla="*/ 6229822 w 7948307"/>
              <a:gd name="connsiteY83" fmla="*/ 278838 h 739526"/>
              <a:gd name="connsiteX84" fmla="*/ 6315677 w 7948307"/>
              <a:gd name="connsiteY84" fmla="*/ 377891 h 739526"/>
              <a:gd name="connsiteX85" fmla="*/ 6315677 w 7948307"/>
              <a:gd name="connsiteY85" fmla="*/ 723270 h 739526"/>
              <a:gd name="connsiteX86" fmla="*/ 6434883 w 7948307"/>
              <a:gd name="connsiteY86" fmla="*/ 723270 h 739526"/>
              <a:gd name="connsiteX87" fmla="*/ 6434883 w 7948307"/>
              <a:gd name="connsiteY87" fmla="*/ 376789 h 739526"/>
              <a:gd name="connsiteX88" fmla="*/ 6275299 w 7948307"/>
              <a:gd name="connsiteY88" fmla="*/ 208164 h 739526"/>
              <a:gd name="connsiteX89" fmla="*/ 6705679 w 7948307"/>
              <a:gd name="connsiteY89" fmla="*/ 208164 h 739526"/>
              <a:gd name="connsiteX90" fmla="*/ 6512746 w 7948307"/>
              <a:gd name="connsiteY90" fmla="*/ 353645 h 739526"/>
              <a:gd name="connsiteX91" fmla="*/ 6634983 w 7948307"/>
              <a:gd name="connsiteY91" fmla="*/ 499125 h 739526"/>
              <a:gd name="connsiteX92" fmla="*/ 6735996 w 7948307"/>
              <a:gd name="connsiteY92" fmla="*/ 524336 h 739526"/>
              <a:gd name="connsiteX93" fmla="*/ 6813859 w 7948307"/>
              <a:gd name="connsiteY93" fmla="*/ 599143 h 739526"/>
              <a:gd name="connsiteX94" fmla="*/ 6713809 w 7948307"/>
              <a:gd name="connsiteY94" fmla="*/ 680012 h 739526"/>
              <a:gd name="connsiteX95" fmla="*/ 6598601 w 7948307"/>
              <a:gd name="connsiteY95" fmla="*/ 562911 h 739526"/>
              <a:gd name="connsiteX96" fmla="*/ 6491522 w 7948307"/>
              <a:gd name="connsiteY96" fmla="*/ 593219 h 739526"/>
              <a:gd name="connsiteX97" fmla="*/ 6700717 w 7948307"/>
              <a:gd name="connsiteY97" fmla="*/ 733603 h 739526"/>
              <a:gd name="connsiteX98" fmla="*/ 6910877 w 7948307"/>
              <a:gd name="connsiteY98" fmla="*/ 568973 h 739526"/>
              <a:gd name="connsiteX99" fmla="*/ 6776513 w 7948307"/>
              <a:gd name="connsiteY99" fmla="*/ 417430 h 739526"/>
              <a:gd name="connsiteX100" fmla="*/ 6679495 w 7948307"/>
              <a:gd name="connsiteY100" fmla="*/ 393183 h 739526"/>
              <a:gd name="connsiteX101" fmla="*/ 6609763 w 7948307"/>
              <a:gd name="connsiteY101" fmla="*/ 326505 h 739526"/>
              <a:gd name="connsiteX102" fmla="*/ 6695618 w 7948307"/>
              <a:gd name="connsiteY102" fmla="*/ 261893 h 739526"/>
              <a:gd name="connsiteX103" fmla="*/ 6798701 w 7948307"/>
              <a:gd name="connsiteY103" fmla="*/ 358880 h 739526"/>
              <a:gd name="connsiteX104" fmla="*/ 6899714 w 7948307"/>
              <a:gd name="connsiteY104" fmla="*/ 328571 h 739526"/>
              <a:gd name="connsiteX105" fmla="*/ 6705679 w 7948307"/>
              <a:gd name="connsiteY105" fmla="*/ 208440 h 739526"/>
              <a:gd name="connsiteX106" fmla="*/ 7206755 w 7948307"/>
              <a:gd name="connsiteY106" fmla="*/ 678083 h 739526"/>
              <a:gd name="connsiteX107" fmla="*/ 7085482 w 7948307"/>
              <a:gd name="connsiteY107" fmla="*/ 471021 h 739526"/>
              <a:gd name="connsiteX108" fmla="*/ 7206755 w 7948307"/>
              <a:gd name="connsiteY108" fmla="*/ 263959 h 739526"/>
              <a:gd name="connsiteX109" fmla="*/ 7328027 w 7948307"/>
              <a:gd name="connsiteY109" fmla="*/ 471021 h 739526"/>
              <a:gd name="connsiteX110" fmla="*/ 7206755 w 7948307"/>
              <a:gd name="connsiteY110" fmla="*/ 678083 h 739526"/>
              <a:gd name="connsiteX111" fmla="*/ 7206755 w 7948307"/>
              <a:gd name="connsiteY111" fmla="*/ 208440 h 739526"/>
              <a:gd name="connsiteX112" fmla="*/ 6960213 w 7948307"/>
              <a:gd name="connsiteY112" fmla="*/ 471021 h 739526"/>
              <a:gd name="connsiteX113" fmla="*/ 7206755 w 7948307"/>
              <a:gd name="connsiteY113" fmla="*/ 733603 h 739526"/>
              <a:gd name="connsiteX114" fmla="*/ 7453296 w 7948307"/>
              <a:gd name="connsiteY114" fmla="*/ 471021 h 739526"/>
              <a:gd name="connsiteX115" fmla="*/ 7206755 w 7948307"/>
              <a:gd name="connsiteY115" fmla="*/ 208440 h 739526"/>
              <a:gd name="connsiteX116" fmla="*/ 7788724 w 7948307"/>
              <a:gd name="connsiteY116" fmla="*/ 208440 h 739526"/>
              <a:gd name="connsiteX117" fmla="*/ 7649261 w 7948307"/>
              <a:gd name="connsiteY117" fmla="*/ 282144 h 739526"/>
              <a:gd name="connsiteX118" fmla="*/ 7643197 w 7948307"/>
              <a:gd name="connsiteY118" fmla="*/ 282144 h 739526"/>
              <a:gd name="connsiteX119" fmla="*/ 7643197 w 7948307"/>
              <a:gd name="connsiteY119" fmla="*/ 218496 h 739526"/>
              <a:gd name="connsiteX120" fmla="*/ 7523992 w 7948307"/>
              <a:gd name="connsiteY120" fmla="*/ 218496 h 739526"/>
              <a:gd name="connsiteX121" fmla="*/ 7523992 w 7948307"/>
              <a:gd name="connsiteY121" fmla="*/ 723546 h 739526"/>
              <a:gd name="connsiteX122" fmla="*/ 7643197 w 7948307"/>
              <a:gd name="connsiteY122" fmla="*/ 723546 h 739526"/>
              <a:gd name="connsiteX123" fmla="*/ 7643197 w 7948307"/>
              <a:gd name="connsiteY123" fmla="*/ 397316 h 739526"/>
              <a:gd name="connsiteX124" fmla="*/ 7743247 w 7948307"/>
              <a:gd name="connsiteY124" fmla="*/ 279113 h 739526"/>
              <a:gd name="connsiteX125" fmla="*/ 7829102 w 7948307"/>
              <a:gd name="connsiteY125" fmla="*/ 378167 h 739526"/>
              <a:gd name="connsiteX126" fmla="*/ 7829102 w 7948307"/>
              <a:gd name="connsiteY126" fmla="*/ 723546 h 739526"/>
              <a:gd name="connsiteX127" fmla="*/ 7948308 w 7948307"/>
              <a:gd name="connsiteY127" fmla="*/ 723546 h 739526"/>
              <a:gd name="connsiteX128" fmla="*/ 7948308 w 7948307"/>
              <a:gd name="connsiteY128" fmla="*/ 377065 h 739526"/>
              <a:gd name="connsiteX129" fmla="*/ 7788724 w 7948307"/>
              <a:gd name="connsiteY129" fmla="*/ 208440 h 739526"/>
              <a:gd name="connsiteX130" fmla="*/ 468828 w 7948307"/>
              <a:gd name="connsiteY130" fmla="*/ 16532 h 739526"/>
              <a:gd name="connsiteX131" fmla="*/ 343559 w 7948307"/>
              <a:gd name="connsiteY131" fmla="*/ 16532 h 739526"/>
              <a:gd name="connsiteX132" fmla="*/ 343559 w 7948307"/>
              <a:gd name="connsiteY132" fmla="*/ 538664 h 739526"/>
              <a:gd name="connsiteX133" fmla="*/ 234414 w 7948307"/>
              <a:gd name="connsiteY133" fmla="*/ 673950 h 739526"/>
              <a:gd name="connsiteX134" fmla="*/ 125269 w 7948307"/>
              <a:gd name="connsiteY134" fmla="*/ 528469 h 739526"/>
              <a:gd name="connsiteX135" fmla="*/ 125269 w 7948307"/>
              <a:gd name="connsiteY135" fmla="*/ 431482 h 739526"/>
              <a:gd name="connsiteX136" fmla="*/ 0 w 7948307"/>
              <a:gd name="connsiteY136" fmla="*/ 462755 h 739526"/>
              <a:gd name="connsiteX137" fmla="*/ 0 w 7948307"/>
              <a:gd name="connsiteY137" fmla="*/ 506151 h 739526"/>
              <a:gd name="connsiteX138" fmla="*/ 234414 w 7948307"/>
              <a:gd name="connsiteY138" fmla="*/ 739527 h 739526"/>
              <a:gd name="connsiteX139" fmla="*/ 468828 w 7948307"/>
              <a:gd name="connsiteY139" fmla="*/ 506151 h 739526"/>
              <a:gd name="connsiteX140" fmla="*/ 468828 w 7948307"/>
              <a:gd name="connsiteY140" fmla="*/ 16256 h 739526"/>
              <a:gd name="connsiteX141" fmla="*/ 1222509 w 7948307"/>
              <a:gd name="connsiteY141" fmla="*/ 16256 h 739526"/>
              <a:gd name="connsiteX142" fmla="*/ 1103304 w 7948307"/>
              <a:gd name="connsiteY142" fmla="*/ 16256 h 739526"/>
              <a:gd name="connsiteX143" fmla="*/ 1103304 w 7948307"/>
              <a:gd name="connsiteY143" fmla="*/ 723270 h 739526"/>
              <a:gd name="connsiteX144" fmla="*/ 1222509 w 7948307"/>
              <a:gd name="connsiteY144" fmla="*/ 723270 h 739526"/>
              <a:gd name="connsiteX145" fmla="*/ 1222509 w 7948307"/>
              <a:gd name="connsiteY145" fmla="*/ 397041 h 739526"/>
              <a:gd name="connsiteX146" fmla="*/ 1322559 w 7948307"/>
              <a:gd name="connsiteY146" fmla="*/ 278838 h 739526"/>
              <a:gd name="connsiteX147" fmla="*/ 1408415 w 7948307"/>
              <a:gd name="connsiteY147" fmla="*/ 377891 h 739526"/>
              <a:gd name="connsiteX148" fmla="*/ 1408415 w 7948307"/>
              <a:gd name="connsiteY148" fmla="*/ 723270 h 739526"/>
              <a:gd name="connsiteX149" fmla="*/ 1527620 w 7948307"/>
              <a:gd name="connsiteY149" fmla="*/ 723270 h 739526"/>
              <a:gd name="connsiteX150" fmla="*/ 1527620 w 7948307"/>
              <a:gd name="connsiteY150" fmla="*/ 376789 h 739526"/>
              <a:gd name="connsiteX151" fmla="*/ 1368036 w 7948307"/>
              <a:gd name="connsiteY151" fmla="*/ 208164 h 739526"/>
              <a:gd name="connsiteX152" fmla="*/ 1228573 w 7948307"/>
              <a:gd name="connsiteY152" fmla="*/ 281869 h 739526"/>
              <a:gd name="connsiteX153" fmla="*/ 1222509 w 7948307"/>
              <a:gd name="connsiteY153" fmla="*/ 281869 h 739526"/>
              <a:gd name="connsiteX154" fmla="*/ 1222509 w 7948307"/>
              <a:gd name="connsiteY154" fmla="*/ 16256 h 739526"/>
              <a:gd name="connsiteX155" fmla="*/ 4855722 w 7948307"/>
              <a:gd name="connsiteY155" fmla="*/ 16256 h 739526"/>
              <a:gd name="connsiteX156" fmla="*/ 4730453 w 7948307"/>
              <a:gd name="connsiteY156" fmla="*/ 16256 h 739526"/>
              <a:gd name="connsiteX157" fmla="*/ 4730453 w 7948307"/>
              <a:gd name="connsiteY157" fmla="*/ 538389 h 739526"/>
              <a:gd name="connsiteX158" fmla="*/ 4621308 w 7948307"/>
              <a:gd name="connsiteY158" fmla="*/ 673675 h 739526"/>
              <a:gd name="connsiteX159" fmla="*/ 4512163 w 7948307"/>
              <a:gd name="connsiteY159" fmla="*/ 528194 h 739526"/>
              <a:gd name="connsiteX160" fmla="*/ 4512163 w 7948307"/>
              <a:gd name="connsiteY160" fmla="*/ 431207 h 739526"/>
              <a:gd name="connsiteX161" fmla="*/ 4386894 w 7948307"/>
              <a:gd name="connsiteY161" fmla="*/ 462480 h 739526"/>
              <a:gd name="connsiteX162" fmla="*/ 4386894 w 7948307"/>
              <a:gd name="connsiteY162" fmla="*/ 505876 h 739526"/>
              <a:gd name="connsiteX163" fmla="*/ 4621308 w 7948307"/>
              <a:gd name="connsiteY163" fmla="*/ 739251 h 739526"/>
              <a:gd name="connsiteX164" fmla="*/ 4855722 w 7948307"/>
              <a:gd name="connsiteY164" fmla="*/ 505876 h 739526"/>
              <a:gd name="connsiteX165" fmla="*/ 4855722 w 7948307"/>
              <a:gd name="connsiteY165" fmla="*/ 15981 h 739526"/>
              <a:gd name="connsiteX166" fmla="*/ 5609403 w 7948307"/>
              <a:gd name="connsiteY166" fmla="*/ 15981 h 739526"/>
              <a:gd name="connsiteX167" fmla="*/ 5490198 w 7948307"/>
              <a:gd name="connsiteY167" fmla="*/ 15981 h 739526"/>
              <a:gd name="connsiteX168" fmla="*/ 5490198 w 7948307"/>
              <a:gd name="connsiteY168" fmla="*/ 722995 h 739526"/>
              <a:gd name="connsiteX169" fmla="*/ 5609403 w 7948307"/>
              <a:gd name="connsiteY169" fmla="*/ 722995 h 739526"/>
              <a:gd name="connsiteX170" fmla="*/ 5609403 w 7948307"/>
              <a:gd name="connsiteY170" fmla="*/ 396765 h 739526"/>
              <a:gd name="connsiteX171" fmla="*/ 5709453 w 7948307"/>
              <a:gd name="connsiteY171" fmla="*/ 278562 h 739526"/>
              <a:gd name="connsiteX172" fmla="*/ 5795308 w 7948307"/>
              <a:gd name="connsiteY172" fmla="*/ 377616 h 739526"/>
              <a:gd name="connsiteX173" fmla="*/ 5795308 w 7948307"/>
              <a:gd name="connsiteY173" fmla="*/ 722995 h 739526"/>
              <a:gd name="connsiteX174" fmla="*/ 5914514 w 7948307"/>
              <a:gd name="connsiteY174" fmla="*/ 722995 h 739526"/>
              <a:gd name="connsiteX175" fmla="*/ 5914514 w 7948307"/>
              <a:gd name="connsiteY175" fmla="*/ 376514 h 739526"/>
              <a:gd name="connsiteX176" fmla="*/ 5754930 w 7948307"/>
              <a:gd name="connsiteY176" fmla="*/ 207889 h 739526"/>
              <a:gd name="connsiteX177" fmla="*/ 5615466 w 7948307"/>
              <a:gd name="connsiteY177" fmla="*/ 281593 h 739526"/>
              <a:gd name="connsiteX178" fmla="*/ 5609403 w 7948307"/>
              <a:gd name="connsiteY178" fmla="*/ 281593 h 739526"/>
              <a:gd name="connsiteX179" fmla="*/ 5609403 w 7948307"/>
              <a:gd name="connsiteY179" fmla="*/ 15981 h 739526"/>
              <a:gd name="connsiteX180" fmla="*/ 3954447 w 7948307"/>
              <a:gd name="connsiteY180" fmla="*/ 665409 h 739526"/>
              <a:gd name="connsiteX181" fmla="*/ 3797895 w 7948307"/>
              <a:gd name="connsiteY181" fmla="*/ 502845 h 739526"/>
              <a:gd name="connsiteX182" fmla="*/ 3859496 w 7948307"/>
              <a:gd name="connsiteY182" fmla="*/ 374585 h 739526"/>
              <a:gd name="connsiteX183" fmla="*/ 4087847 w 7948307"/>
              <a:gd name="connsiteY183" fmla="*/ 624079 h 739526"/>
              <a:gd name="connsiteX184" fmla="*/ 3954447 w 7948307"/>
              <a:gd name="connsiteY184" fmla="*/ 665546 h 739526"/>
              <a:gd name="connsiteX185" fmla="*/ 4176734 w 7948307"/>
              <a:gd name="connsiteY185" fmla="*/ 541282 h 739526"/>
              <a:gd name="connsiteX186" fmla="*/ 3978702 w 7948307"/>
              <a:gd name="connsiteY186" fmla="*/ 323061 h 739526"/>
              <a:gd name="connsiteX187" fmla="*/ 4076684 w 7948307"/>
              <a:gd name="connsiteY187" fmla="*/ 303911 h 739526"/>
              <a:gd name="connsiteX188" fmla="*/ 4208981 w 7948307"/>
              <a:gd name="connsiteY188" fmla="*/ 433273 h 739526"/>
              <a:gd name="connsiteX189" fmla="*/ 4176596 w 7948307"/>
              <a:gd name="connsiteY189" fmla="*/ 541282 h 739526"/>
              <a:gd name="connsiteX190" fmla="*/ 3951278 w 7948307"/>
              <a:gd name="connsiteY190" fmla="*/ 293854 h 739526"/>
              <a:gd name="connsiteX191" fmla="*/ 3907868 w 7948307"/>
              <a:gd name="connsiteY191" fmla="*/ 245361 h 739526"/>
              <a:gd name="connsiteX192" fmla="*/ 3858394 w 7948307"/>
              <a:gd name="connsiteY192" fmla="*/ 145343 h 739526"/>
              <a:gd name="connsiteX193" fmla="*/ 3954309 w 7948307"/>
              <a:gd name="connsiteY193" fmla="*/ 53453 h 739526"/>
              <a:gd name="connsiteX194" fmla="*/ 4049260 w 7948307"/>
              <a:gd name="connsiteY194" fmla="*/ 150440 h 739526"/>
              <a:gd name="connsiteX195" fmla="*/ 3951278 w 7948307"/>
              <a:gd name="connsiteY195" fmla="*/ 293854 h 739526"/>
              <a:gd name="connsiteX196" fmla="*/ 3957341 w 7948307"/>
              <a:gd name="connsiteY196" fmla="*/ 0 h 739526"/>
              <a:gd name="connsiteX197" fmla="*/ 3749249 w 7948307"/>
              <a:gd name="connsiteY197" fmla="*/ 174687 h 739526"/>
              <a:gd name="connsiteX198" fmla="*/ 3830143 w 7948307"/>
              <a:gd name="connsiteY198" fmla="*/ 343312 h 739526"/>
              <a:gd name="connsiteX199" fmla="*/ 3831108 w 7948307"/>
              <a:gd name="connsiteY199" fmla="*/ 345379 h 739526"/>
              <a:gd name="connsiteX200" fmla="*/ 3686683 w 7948307"/>
              <a:gd name="connsiteY200" fmla="*/ 548445 h 739526"/>
              <a:gd name="connsiteX201" fmla="*/ 3889815 w 7948307"/>
              <a:gd name="connsiteY201" fmla="*/ 739389 h 739526"/>
              <a:gd name="connsiteX202" fmla="*/ 4118165 w 7948307"/>
              <a:gd name="connsiteY202" fmla="*/ 657556 h 739526"/>
              <a:gd name="connsiteX203" fmla="*/ 4178801 w 7948307"/>
              <a:gd name="connsiteY203" fmla="*/ 723270 h 739526"/>
              <a:gd name="connsiteX204" fmla="*/ 4337420 w 7948307"/>
              <a:gd name="connsiteY204" fmla="*/ 723270 h 739526"/>
              <a:gd name="connsiteX205" fmla="*/ 4337420 w 7948307"/>
              <a:gd name="connsiteY205" fmla="*/ 718173 h 739526"/>
              <a:gd name="connsiteX206" fmla="*/ 4208155 w 7948307"/>
              <a:gd name="connsiteY206" fmla="*/ 575723 h 739526"/>
              <a:gd name="connsiteX207" fmla="*/ 4294011 w 7948307"/>
              <a:gd name="connsiteY207" fmla="*/ 378718 h 739526"/>
              <a:gd name="connsiteX208" fmla="*/ 4161713 w 7948307"/>
              <a:gd name="connsiteY208" fmla="*/ 250458 h 739526"/>
              <a:gd name="connsiteX209" fmla="*/ 4040440 w 7948307"/>
              <a:gd name="connsiteY209" fmla="*/ 274705 h 739526"/>
              <a:gd name="connsiteX210" fmla="*/ 4038373 w 7948307"/>
              <a:gd name="connsiteY210" fmla="*/ 270710 h 739526"/>
              <a:gd name="connsiteX211" fmla="*/ 4147518 w 7948307"/>
              <a:gd name="connsiteY211" fmla="*/ 137352 h 739526"/>
              <a:gd name="connsiteX212" fmla="*/ 3957617 w 7948307"/>
              <a:gd name="connsiteY212" fmla="*/ 0 h 73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948307" h="739526">
                <a:moveTo>
                  <a:pt x="786066" y="677532"/>
                </a:moveTo>
                <a:cubicBezTo>
                  <a:pt x="708204" y="677532"/>
                  <a:pt x="664794" y="603827"/>
                  <a:pt x="664794" y="470470"/>
                </a:cubicBezTo>
                <a:cubicBezTo>
                  <a:pt x="664794" y="337113"/>
                  <a:pt x="708204" y="263408"/>
                  <a:pt x="786066" y="263408"/>
                </a:cubicBezTo>
                <a:cubicBezTo>
                  <a:pt x="863929" y="263408"/>
                  <a:pt x="907339" y="336148"/>
                  <a:pt x="907339" y="470470"/>
                </a:cubicBezTo>
                <a:cubicBezTo>
                  <a:pt x="907339" y="604792"/>
                  <a:pt x="863929" y="677532"/>
                  <a:pt x="786066" y="677532"/>
                </a:cubicBezTo>
                <a:moveTo>
                  <a:pt x="786066" y="207889"/>
                </a:moveTo>
                <a:cubicBezTo>
                  <a:pt x="627447" y="207889"/>
                  <a:pt x="539525" y="326091"/>
                  <a:pt x="539525" y="470470"/>
                </a:cubicBezTo>
                <a:cubicBezTo>
                  <a:pt x="539525" y="614849"/>
                  <a:pt x="627447" y="733052"/>
                  <a:pt x="786066" y="733052"/>
                </a:cubicBezTo>
                <a:cubicBezTo>
                  <a:pt x="944685" y="733052"/>
                  <a:pt x="1032607" y="614849"/>
                  <a:pt x="1032607" y="470470"/>
                </a:cubicBezTo>
                <a:cubicBezTo>
                  <a:pt x="1032607" y="326091"/>
                  <a:pt x="944685" y="207889"/>
                  <a:pt x="786066" y="207889"/>
                </a:cubicBezTo>
                <a:moveTo>
                  <a:pt x="1888405" y="207889"/>
                </a:moveTo>
                <a:cubicBezTo>
                  <a:pt x="1813575" y="207889"/>
                  <a:pt x="1772232" y="240263"/>
                  <a:pt x="1748942" y="281593"/>
                </a:cubicBezTo>
                <a:lnTo>
                  <a:pt x="1742878" y="281593"/>
                </a:lnTo>
                <a:lnTo>
                  <a:pt x="1742878" y="217945"/>
                </a:lnTo>
                <a:lnTo>
                  <a:pt x="1623673" y="217945"/>
                </a:lnTo>
                <a:lnTo>
                  <a:pt x="1623673" y="722995"/>
                </a:lnTo>
                <a:lnTo>
                  <a:pt x="1742878" y="722995"/>
                </a:lnTo>
                <a:lnTo>
                  <a:pt x="1742878" y="396765"/>
                </a:lnTo>
                <a:cubicBezTo>
                  <a:pt x="1742878" y="322096"/>
                  <a:pt x="1781327" y="278562"/>
                  <a:pt x="1842928" y="278562"/>
                </a:cubicBezTo>
                <a:cubicBezTo>
                  <a:pt x="1904529" y="278562"/>
                  <a:pt x="1928783" y="317963"/>
                  <a:pt x="1928783" y="377616"/>
                </a:cubicBezTo>
                <a:lnTo>
                  <a:pt x="1928783" y="722995"/>
                </a:lnTo>
                <a:lnTo>
                  <a:pt x="2047989" y="722995"/>
                </a:lnTo>
                <a:lnTo>
                  <a:pt x="2047989" y="376514"/>
                </a:lnTo>
                <a:cubicBezTo>
                  <a:pt x="2047989" y="272501"/>
                  <a:pt x="1993416" y="207889"/>
                  <a:pt x="1888405" y="207889"/>
                </a:cubicBezTo>
                <a:moveTo>
                  <a:pt x="2318785" y="207889"/>
                </a:moveTo>
                <a:cubicBezTo>
                  <a:pt x="2208675" y="207889"/>
                  <a:pt x="2125851" y="254316"/>
                  <a:pt x="2125851" y="353369"/>
                </a:cubicBezTo>
                <a:cubicBezTo>
                  <a:pt x="2125851" y="437269"/>
                  <a:pt x="2183456" y="482731"/>
                  <a:pt x="2248089" y="498850"/>
                </a:cubicBezTo>
                <a:lnTo>
                  <a:pt x="2349103" y="524061"/>
                </a:lnTo>
                <a:cubicBezTo>
                  <a:pt x="2402711" y="537149"/>
                  <a:pt x="2426965" y="556436"/>
                  <a:pt x="2426965" y="598868"/>
                </a:cubicBezTo>
                <a:cubicBezTo>
                  <a:pt x="2426965" y="650392"/>
                  <a:pt x="2390584" y="679736"/>
                  <a:pt x="2326916" y="679736"/>
                </a:cubicBezTo>
                <a:cubicBezTo>
                  <a:pt x="2258148" y="679736"/>
                  <a:pt x="2222869" y="646397"/>
                  <a:pt x="2211707" y="562635"/>
                </a:cubicBezTo>
                <a:lnTo>
                  <a:pt x="2104629" y="592944"/>
                </a:lnTo>
                <a:cubicBezTo>
                  <a:pt x="2110692" y="679874"/>
                  <a:pt x="2191587" y="733327"/>
                  <a:pt x="2313824" y="733327"/>
                </a:cubicBezTo>
                <a:cubicBezTo>
                  <a:pt x="2450255" y="733327"/>
                  <a:pt x="2523983" y="669679"/>
                  <a:pt x="2523983" y="568697"/>
                </a:cubicBezTo>
                <a:cubicBezTo>
                  <a:pt x="2523983" y="473776"/>
                  <a:pt x="2458248" y="434375"/>
                  <a:pt x="2389619" y="417155"/>
                </a:cubicBezTo>
                <a:lnTo>
                  <a:pt x="2292601" y="392908"/>
                </a:lnTo>
                <a:cubicBezTo>
                  <a:pt x="2244092" y="380784"/>
                  <a:pt x="2222869" y="358604"/>
                  <a:pt x="2222869" y="326229"/>
                </a:cubicBezTo>
                <a:cubicBezTo>
                  <a:pt x="2222869" y="285864"/>
                  <a:pt x="2257184" y="261617"/>
                  <a:pt x="2308725" y="261617"/>
                </a:cubicBezTo>
                <a:cubicBezTo>
                  <a:pt x="2369361" y="261617"/>
                  <a:pt x="2406707" y="294957"/>
                  <a:pt x="2411806" y="358604"/>
                </a:cubicBezTo>
                <a:lnTo>
                  <a:pt x="2512821" y="328296"/>
                </a:lnTo>
                <a:cubicBezTo>
                  <a:pt x="2500693" y="257622"/>
                  <a:pt x="2430962" y="208164"/>
                  <a:pt x="2318785" y="208164"/>
                </a:cubicBezTo>
                <a:moveTo>
                  <a:pt x="2819861" y="677807"/>
                </a:moveTo>
                <a:cubicBezTo>
                  <a:pt x="2741998" y="677807"/>
                  <a:pt x="2698588" y="604103"/>
                  <a:pt x="2698588" y="470746"/>
                </a:cubicBezTo>
                <a:cubicBezTo>
                  <a:pt x="2698588" y="337388"/>
                  <a:pt x="2741998" y="263684"/>
                  <a:pt x="2819861" y="263684"/>
                </a:cubicBezTo>
                <a:cubicBezTo>
                  <a:pt x="2897723" y="263684"/>
                  <a:pt x="2941133" y="336424"/>
                  <a:pt x="2941133" y="470746"/>
                </a:cubicBezTo>
                <a:cubicBezTo>
                  <a:pt x="2941133" y="605067"/>
                  <a:pt x="2897723" y="677807"/>
                  <a:pt x="2819861" y="677807"/>
                </a:cubicBezTo>
                <a:moveTo>
                  <a:pt x="2819861" y="208164"/>
                </a:moveTo>
                <a:cubicBezTo>
                  <a:pt x="2661242" y="208164"/>
                  <a:pt x="2573319" y="326367"/>
                  <a:pt x="2573319" y="470746"/>
                </a:cubicBezTo>
                <a:cubicBezTo>
                  <a:pt x="2573319" y="615124"/>
                  <a:pt x="2661242" y="733327"/>
                  <a:pt x="2819861" y="733327"/>
                </a:cubicBezTo>
                <a:cubicBezTo>
                  <a:pt x="2978480" y="733327"/>
                  <a:pt x="3066402" y="615124"/>
                  <a:pt x="3066402" y="470746"/>
                </a:cubicBezTo>
                <a:cubicBezTo>
                  <a:pt x="3066402" y="326367"/>
                  <a:pt x="2978480" y="208164"/>
                  <a:pt x="2819861" y="208164"/>
                </a:cubicBezTo>
                <a:moveTo>
                  <a:pt x="3401831" y="208164"/>
                </a:moveTo>
                <a:cubicBezTo>
                  <a:pt x="3327000" y="208164"/>
                  <a:pt x="3285657" y="240539"/>
                  <a:pt x="3262367" y="281869"/>
                </a:cubicBezTo>
                <a:lnTo>
                  <a:pt x="3256304" y="281869"/>
                </a:lnTo>
                <a:lnTo>
                  <a:pt x="3256304" y="218221"/>
                </a:lnTo>
                <a:lnTo>
                  <a:pt x="3137098" y="218221"/>
                </a:lnTo>
                <a:lnTo>
                  <a:pt x="3137098" y="723270"/>
                </a:lnTo>
                <a:lnTo>
                  <a:pt x="3256304" y="723270"/>
                </a:lnTo>
                <a:lnTo>
                  <a:pt x="3256304" y="397041"/>
                </a:lnTo>
                <a:cubicBezTo>
                  <a:pt x="3256304" y="322372"/>
                  <a:pt x="3294752" y="278838"/>
                  <a:pt x="3356353" y="278838"/>
                </a:cubicBezTo>
                <a:cubicBezTo>
                  <a:pt x="3417954" y="278838"/>
                  <a:pt x="3442209" y="318239"/>
                  <a:pt x="3442209" y="377891"/>
                </a:cubicBezTo>
                <a:lnTo>
                  <a:pt x="3442209" y="723270"/>
                </a:lnTo>
                <a:lnTo>
                  <a:pt x="3561414" y="723270"/>
                </a:lnTo>
                <a:lnTo>
                  <a:pt x="3561414" y="376789"/>
                </a:lnTo>
                <a:cubicBezTo>
                  <a:pt x="3561414" y="272776"/>
                  <a:pt x="3506842" y="208164"/>
                  <a:pt x="3401831" y="208164"/>
                </a:cubicBezTo>
                <a:moveTo>
                  <a:pt x="5172960" y="677807"/>
                </a:moveTo>
                <a:cubicBezTo>
                  <a:pt x="5095097" y="677807"/>
                  <a:pt x="5051688" y="604103"/>
                  <a:pt x="5051688" y="470746"/>
                </a:cubicBezTo>
                <a:cubicBezTo>
                  <a:pt x="5051688" y="337388"/>
                  <a:pt x="5095097" y="263684"/>
                  <a:pt x="5172960" y="263684"/>
                </a:cubicBezTo>
                <a:cubicBezTo>
                  <a:pt x="5250823" y="263684"/>
                  <a:pt x="5294232" y="336424"/>
                  <a:pt x="5294232" y="470746"/>
                </a:cubicBezTo>
                <a:cubicBezTo>
                  <a:pt x="5294232" y="605067"/>
                  <a:pt x="5250823" y="677807"/>
                  <a:pt x="5172960" y="677807"/>
                </a:cubicBezTo>
                <a:moveTo>
                  <a:pt x="5172960" y="208164"/>
                </a:moveTo>
                <a:cubicBezTo>
                  <a:pt x="5014341" y="208164"/>
                  <a:pt x="4926418" y="326367"/>
                  <a:pt x="4926418" y="470746"/>
                </a:cubicBezTo>
                <a:cubicBezTo>
                  <a:pt x="4926418" y="615124"/>
                  <a:pt x="5014341" y="733327"/>
                  <a:pt x="5172960" y="733327"/>
                </a:cubicBezTo>
                <a:cubicBezTo>
                  <a:pt x="5331579" y="733327"/>
                  <a:pt x="5419502" y="615124"/>
                  <a:pt x="5419502" y="470746"/>
                </a:cubicBezTo>
                <a:cubicBezTo>
                  <a:pt x="5419502" y="326367"/>
                  <a:pt x="5331579" y="208164"/>
                  <a:pt x="5172960" y="208164"/>
                </a:cubicBezTo>
                <a:moveTo>
                  <a:pt x="6275299" y="208164"/>
                </a:moveTo>
                <a:cubicBezTo>
                  <a:pt x="6200468" y="208164"/>
                  <a:pt x="6159126" y="240539"/>
                  <a:pt x="6135836" y="281869"/>
                </a:cubicBezTo>
                <a:lnTo>
                  <a:pt x="6129772" y="281869"/>
                </a:lnTo>
                <a:lnTo>
                  <a:pt x="6129772" y="218221"/>
                </a:lnTo>
                <a:lnTo>
                  <a:pt x="6010567" y="218221"/>
                </a:lnTo>
                <a:lnTo>
                  <a:pt x="6010567" y="723270"/>
                </a:lnTo>
                <a:lnTo>
                  <a:pt x="6129772" y="723270"/>
                </a:lnTo>
                <a:lnTo>
                  <a:pt x="6129772" y="397041"/>
                </a:lnTo>
                <a:cubicBezTo>
                  <a:pt x="6129772" y="322372"/>
                  <a:pt x="6168222" y="278838"/>
                  <a:pt x="6229822" y="278838"/>
                </a:cubicBezTo>
                <a:cubicBezTo>
                  <a:pt x="6291422" y="278838"/>
                  <a:pt x="6315677" y="318239"/>
                  <a:pt x="6315677" y="377891"/>
                </a:cubicBezTo>
                <a:lnTo>
                  <a:pt x="6315677" y="723270"/>
                </a:lnTo>
                <a:lnTo>
                  <a:pt x="6434883" y="723270"/>
                </a:lnTo>
                <a:lnTo>
                  <a:pt x="6434883" y="376789"/>
                </a:lnTo>
                <a:cubicBezTo>
                  <a:pt x="6434883" y="272776"/>
                  <a:pt x="6380310" y="208164"/>
                  <a:pt x="6275299" y="208164"/>
                </a:cubicBezTo>
                <a:moveTo>
                  <a:pt x="6705679" y="208164"/>
                </a:moveTo>
                <a:cubicBezTo>
                  <a:pt x="6595568" y="208164"/>
                  <a:pt x="6512746" y="254591"/>
                  <a:pt x="6512746" y="353645"/>
                </a:cubicBezTo>
                <a:cubicBezTo>
                  <a:pt x="6512746" y="437544"/>
                  <a:pt x="6570350" y="483007"/>
                  <a:pt x="6634983" y="499125"/>
                </a:cubicBezTo>
                <a:lnTo>
                  <a:pt x="6735996" y="524336"/>
                </a:lnTo>
                <a:cubicBezTo>
                  <a:pt x="6789605" y="537424"/>
                  <a:pt x="6813859" y="556711"/>
                  <a:pt x="6813859" y="599143"/>
                </a:cubicBezTo>
                <a:cubicBezTo>
                  <a:pt x="6813859" y="650668"/>
                  <a:pt x="6777477" y="680012"/>
                  <a:pt x="6713809" y="680012"/>
                </a:cubicBezTo>
                <a:cubicBezTo>
                  <a:pt x="6645042" y="680012"/>
                  <a:pt x="6609763" y="646672"/>
                  <a:pt x="6598601" y="562911"/>
                </a:cubicBezTo>
                <a:lnTo>
                  <a:pt x="6491522" y="593219"/>
                </a:lnTo>
                <a:cubicBezTo>
                  <a:pt x="6497586" y="680149"/>
                  <a:pt x="6578480" y="733603"/>
                  <a:pt x="6700717" y="733603"/>
                </a:cubicBezTo>
                <a:cubicBezTo>
                  <a:pt x="6837149" y="733603"/>
                  <a:pt x="6910877" y="669955"/>
                  <a:pt x="6910877" y="568973"/>
                </a:cubicBezTo>
                <a:cubicBezTo>
                  <a:pt x="6910877" y="474052"/>
                  <a:pt x="6845142" y="434651"/>
                  <a:pt x="6776513" y="417430"/>
                </a:cubicBezTo>
                <a:lnTo>
                  <a:pt x="6679495" y="393183"/>
                </a:lnTo>
                <a:cubicBezTo>
                  <a:pt x="6630986" y="381060"/>
                  <a:pt x="6609763" y="358880"/>
                  <a:pt x="6609763" y="326505"/>
                </a:cubicBezTo>
                <a:cubicBezTo>
                  <a:pt x="6609763" y="286140"/>
                  <a:pt x="6644078" y="261893"/>
                  <a:pt x="6695618" y="261893"/>
                </a:cubicBezTo>
                <a:cubicBezTo>
                  <a:pt x="6756255" y="261893"/>
                  <a:pt x="6793601" y="295232"/>
                  <a:pt x="6798701" y="358880"/>
                </a:cubicBezTo>
                <a:lnTo>
                  <a:pt x="6899714" y="328571"/>
                </a:lnTo>
                <a:cubicBezTo>
                  <a:pt x="6887587" y="257897"/>
                  <a:pt x="6817855" y="208440"/>
                  <a:pt x="6705679" y="208440"/>
                </a:cubicBezTo>
                <a:moveTo>
                  <a:pt x="7206755" y="678083"/>
                </a:moveTo>
                <a:cubicBezTo>
                  <a:pt x="7128892" y="678083"/>
                  <a:pt x="7085482" y="604378"/>
                  <a:pt x="7085482" y="471021"/>
                </a:cubicBezTo>
                <a:cubicBezTo>
                  <a:pt x="7085482" y="337664"/>
                  <a:pt x="7128892" y="263959"/>
                  <a:pt x="7206755" y="263959"/>
                </a:cubicBezTo>
                <a:cubicBezTo>
                  <a:pt x="7284617" y="263959"/>
                  <a:pt x="7328027" y="336700"/>
                  <a:pt x="7328027" y="471021"/>
                </a:cubicBezTo>
                <a:cubicBezTo>
                  <a:pt x="7328027" y="605343"/>
                  <a:pt x="7284617" y="678083"/>
                  <a:pt x="7206755" y="678083"/>
                </a:cubicBezTo>
                <a:moveTo>
                  <a:pt x="7206755" y="208440"/>
                </a:moveTo>
                <a:cubicBezTo>
                  <a:pt x="7048136" y="208440"/>
                  <a:pt x="6960213" y="326643"/>
                  <a:pt x="6960213" y="471021"/>
                </a:cubicBezTo>
                <a:cubicBezTo>
                  <a:pt x="6960213" y="615400"/>
                  <a:pt x="7048136" y="733603"/>
                  <a:pt x="7206755" y="733603"/>
                </a:cubicBezTo>
                <a:cubicBezTo>
                  <a:pt x="7365374" y="733603"/>
                  <a:pt x="7453296" y="615400"/>
                  <a:pt x="7453296" y="471021"/>
                </a:cubicBezTo>
                <a:cubicBezTo>
                  <a:pt x="7453296" y="326643"/>
                  <a:pt x="7365374" y="208440"/>
                  <a:pt x="7206755" y="208440"/>
                </a:cubicBezTo>
                <a:moveTo>
                  <a:pt x="7788724" y="208440"/>
                </a:moveTo>
                <a:cubicBezTo>
                  <a:pt x="7713894" y="208440"/>
                  <a:pt x="7672551" y="240815"/>
                  <a:pt x="7649261" y="282144"/>
                </a:cubicBezTo>
                <a:lnTo>
                  <a:pt x="7643197" y="282144"/>
                </a:lnTo>
                <a:lnTo>
                  <a:pt x="7643197" y="218496"/>
                </a:lnTo>
                <a:lnTo>
                  <a:pt x="7523992" y="218496"/>
                </a:lnTo>
                <a:lnTo>
                  <a:pt x="7523992" y="723546"/>
                </a:lnTo>
                <a:lnTo>
                  <a:pt x="7643197" y="723546"/>
                </a:lnTo>
                <a:lnTo>
                  <a:pt x="7643197" y="397316"/>
                </a:lnTo>
                <a:cubicBezTo>
                  <a:pt x="7643197" y="322647"/>
                  <a:pt x="7681646" y="279113"/>
                  <a:pt x="7743247" y="279113"/>
                </a:cubicBezTo>
                <a:cubicBezTo>
                  <a:pt x="7804848" y="279113"/>
                  <a:pt x="7829102" y="318514"/>
                  <a:pt x="7829102" y="378167"/>
                </a:cubicBezTo>
                <a:lnTo>
                  <a:pt x="7829102" y="723546"/>
                </a:lnTo>
                <a:lnTo>
                  <a:pt x="7948308" y="723546"/>
                </a:lnTo>
                <a:lnTo>
                  <a:pt x="7948308" y="377065"/>
                </a:lnTo>
                <a:cubicBezTo>
                  <a:pt x="7948308" y="273052"/>
                  <a:pt x="7893735" y="208440"/>
                  <a:pt x="7788724" y="208440"/>
                </a:cubicBezTo>
                <a:moveTo>
                  <a:pt x="468828" y="16532"/>
                </a:moveTo>
                <a:lnTo>
                  <a:pt x="343559" y="16532"/>
                </a:lnTo>
                <a:lnTo>
                  <a:pt x="343559" y="538664"/>
                </a:lnTo>
                <a:cubicBezTo>
                  <a:pt x="343559" y="623528"/>
                  <a:pt x="311174" y="673950"/>
                  <a:pt x="234414" y="673950"/>
                </a:cubicBezTo>
                <a:cubicBezTo>
                  <a:pt x="157654" y="673950"/>
                  <a:pt x="125269" y="620359"/>
                  <a:pt x="125269" y="528469"/>
                </a:cubicBezTo>
                <a:lnTo>
                  <a:pt x="125269" y="431482"/>
                </a:lnTo>
                <a:lnTo>
                  <a:pt x="0" y="462755"/>
                </a:lnTo>
                <a:lnTo>
                  <a:pt x="0" y="506151"/>
                </a:lnTo>
                <a:cubicBezTo>
                  <a:pt x="0" y="638406"/>
                  <a:pt x="65735" y="739527"/>
                  <a:pt x="234414" y="739527"/>
                </a:cubicBezTo>
                <a:cubicBezTo>
                  <a:pt x="403093" y="739527"/>
                  <a:pt x="468828" y="638544"/>
                  <a:pt x="468828" y="506151"/>
                </a:cubicBezTo>
                <a:lnTo>
                  <a:pt x="468828" y="16256"/>
                </a:lnTo>
                <a:moveTo>
                  <a:pt x="1222509" y="16256"/>
                </a:moveTo>
                <a:lnTo>
                  <a:pt x="1103304" y="16256"/>
                </a:lnTo>
                <a:lnTo>
                  <a:pt x="1103304" y="723270"/>
                </a:lnTo>
                <a:lnTo>
                  <a:pt x="1222509" y="723270"/>
                </a:lnTo>
                <a:lnTo>
                  <a:pt x="1222509" y="397041"/>
                </a:lnTo>
                <a:cubicBezTo>
                  <a:pt x="1222509" y="322372"/>
                  <a:pt x="1260958" y="278838"/>
                  <a:pt x="1322559" y="278838"/>
                </a:cubicBezTo>
                <a:cubicBezTo>
                  <a:pt x="1384160" y="278838"/>
                  <a:pt x="1408415" y="318239"/>
                  <a:pt x="1408415" y="377891"/>
                </a:cubicBezTo>
                <a:lnTo>
                  <a:pt x="1408415" y="723270"/>
                </a:lnTo>
                <a:lnTo>
                  <a:pt x="1527620" y="723270"/>
                </a:lnTo>
                <a:lnTo>
                  <a:pt x="1527620" y="376789"/>
                </a:lnTo>
                <a:cubicBezTo>
                  <a:pt x="1527620" y="272776"/>
                  <a:pt x="1473047" y="208164"/>
                  <a:pt x="1368036" y="208164"/>
                </a:cubicBezTo>
                <a:cubicBezTo>
                  <a:pt x="1293206" y="208164"/>
                  <a:pt x="1251863" y="240539"/>
                  <a:pt x="1228573" y="281869"/>
                </a:cubicBezTo>
                <a:lnTo>
                  <a:pt x="1222509" y="281869"/>
                </a:lnTo>
                <a:lnTo>
                  <a:pt x="1222509" y="16256"/>
                </a:lnTo>
                <a:moveTo>
                  <a:pt x="4855722" y="16256"/>
                </a:moveTo>
                <a:lnTo>
                  <a:pt x="4730453" y="16256"/>
                </a:lnTo>
                <a:lnTo>
                  <a:pt x="4730453" y="538389"/>
                </a:lnTo>
                <a:cubicBezTo>
                  <a:pt x="4730453" y="623252"/>
                  <a:pt x="4698068" y="673675"/>
                  <a:pt x="4621308" y="673675"/>
                </a:cubicBezTo>
                <a:cubicBezTo>
                  <a:pt x="4544548" y="673675"/>
                  <a:pt x="4512163" y="620084"/>
                  <a:pt x="4512163" y="528194"/>
                </a:cubicBezTo>
                <a:lnTo>
                  <a:pt x="4512163" y="431207"/>
                </a:lnTo>
                <a:lnTo>
                  <a:pt x="4386894" y="462480"/>
                </a:lnTo>
                <a:lnTo>
                  <a:pt x="4386894" y="505876"/>
                </a:lnTo>
                <a:cubicBezTo>
                  <a:pt x="4386894" y="638131"/>
                  <a:pt x="4452629" y="739251"/>
                  <a:pt x="4621308" y="739251"/>
                </a:cubicBezTo>
                <a:cubicBezTo>
                  <a:pt x="4789987" y="739251"/>
                  <a:pt x="4855722" y="638269"/>
                  <a:pt x="4855722" y="505876"/>
                </a:cubicBezTo>
                <a:lnTo>
                  <a:pt x="4855722" y="15981"/>
                </a:lnTo>
                <a:moveTo>
                  <a:pt x="5609403" y="15981"/>
                </a:moveTo>
                <a:lnTo>
                  <a:pt x="5490198" y="15981"/>
                </a:lnTo>
                <a:lnTo>
                  <a:pt x="5490198" y="722995"/>
                </a:lnTo>
                <a:lnTo>
                  <a:pt x="5609403" y="722995"/>
                </a:lnTo>
                <a:lnTo>
                  <a:pt x="5609403" y="396765"/>
                </a:lnTo>
                <a:cubicBezTo>
                  <a:pt x="5609403" y="322096"/>
                  <a:pt x="5647852" y="278562"/>
                  <a:pt x="5709453" y="278562"/>
                </a:cubicBezTo>
                <a:cubicBezTo>
                  <a:pt x="5771054" y="278562"/>
                  <a:pt x="5795308" y="317963"/>
                  <a:pt x="5795308" y="377616"/>
                </a:cubicBezTo>
                <a:lnTo>
                  <a:pt x="5795308" y="722995"/>
                </a:lnTo>
                <a:lnTo>
                  <a:pt x="5914514" y="722995"/>
                </a:lnTo>
                <a:lnTo>
                  <a:pt x="5914514" y="376514"/>
                </a:lnTo>
                <a:cubicBezTo>
                  <a:pt x="5914514" y="272501"/>
                  <a:pt x="5859941" y="207889"/>
                  <a:pt x="5754930" y="207889"/>
                </a:cubicBezTo>
                <a:cubicBezTo>
                  <a:pt x="5680099" y="207889"/>
                  <a:pt x="5638756" y="240263"/>
                  <a:pt x="5615466" y="281593"/>
                </a:cubicBezTo>
                <a:lnTo>
                  <a:pt x="5609403" y="281593"/>
                </a:lnTo>
                <a:lnTo>
                  <a:pt x="5609403" y="15981"/>
                </a:lnTo>
                <a:moveTo>
                  <a:pt x="3954447" y="665409"/>
                </a:moveTo>
                <a:cubicBezTo>
                  <a:pt x="3857429" y="665409"/>
                  <a:pt x="3797895" y="586607"/>
                  <a:pt x="3797895" y="502845"/>
                </a:cubicBezTo>
                <a:cubicBezTo>
                  <a:pt x="3797895" y="450356"/>
                  <a:pt x="3821185" y="401863"/>
                  <a:pt x="3859496" y="374585"/>
                </a:cubicBezTo>
                <a:lnTo>
                  <a:pt x="4087847" y="624079"/>
                </a:lnTo>
                <a:cubicBezTo>
                  <a:pt x="4045401" y="649290"/>
                  <a:pt x="3997857" y="665546"/>
                  <a:pt x="3954447" y="665546"/>
                </a:cubicBezTo>
                <a:moveTo>
                  <a:pt x="4176734" y="541282"/>
                </a:moveTo>
                <a:lnTo>
                  <a:pt x="3978702" y="323061"/>
                </a:lnTo>
                <a:cubicBezTo>
                  <a:pt x="4014119" y="308871"/>
                  <a:pt x="4048433" y="303911"/>
                  <a:pt x="4076684" y="303911"/>
                </a:cubicBezTo>
                <a:cubicBezTo>
                  <a:pt x="4158543" y="303911"/>
                  <a:pt x="4208981" y="351440"/>
                  <a:pt x="4208981" y="433273"/>
                </a:cubicBezTo>
                <a:cubicBezTo>
                  <a:pt x="4208981" y="469643"/>
                  <a:pt x="4198922" y="506978"/>
                  <a:pt x="4176596" y="541282"/>
                </a:cubicBezTo>
                <a:moveTo>
                  <a:pt x="3951278" y="293854"/>
                </a:moveTo>
                <a:lnTo>
                  <a:pt x="3907868" y="245361"/>
                </a:lnTo>
                <a:cubicBezTo>
                  <a:pt x="3869419" y="202929"/>
                  <a:pt x="3858394" y="176616"/>
                  <a:pt x="3858394" y="145343"/>
                </a:cubicBezTo>
                <a:cubicBezTo>
                  <a:pt x="3858394" y="86792"/>
                  <a:pt x="3895740" y="53453"/>
                  <a:pt x="3954309" y="53453"/>
                </a:cubicBezTo>
                <a:cubicBezTo>
                  <a:pt x="4012879" y="53453"/>
                  <a:pt x="4049260" y="87757"/>
                  <a:pt x="4049260" y="150440"/>
                </a:cubicBezTo>
                <a:cubicBezTo>
                  <a:pt x="4049260" y="208026"/>
                  <a:pt x="4021009" y="262582"/>
                  <a:pt x="3951278" y="293854"/>
                </a:cubicBezTo>
                <a:moveTo>
                  <a:pt x="3957341" y="0"/>
                </a:moveTo>
                <a:cubicBezTo>
                  <a:pt x="3817878" y="0"/>
                  <a:pt x="3749249" y="77838"/>
                  <a:pt x="3749249" y="174687"/>
                </a:cubicBezTo>
                <a:cubicBezTo>
                  <a:pt x="3749249" y="227176"/>
                  <a:pt x="3771436" y="279802"/>
                  <a:pt x="3830143" y="343312"/>
                </a:cubicBezTo>
                <a:lnTo>
                  <a:pt x="3831108" y="345379"/>
                </a:lnTo>
                <a:cubicBezTo>
                  <a:pt x="3732160" y="392908"/>
                  <a:pt x="3686683" y="469643"/>
                  <a:pt x="3686683" y="548445"/>
                </a:cubicBezTo>
                <a:cubicBezTo>
                  <a:pt x="3686683" y="652459"/>
                  <a:pt x="3766475" y="739389"/>
                  <a:pt x="3889815" y="739389"/>
                </a:cubicBezTo>
                <a:cubicBezTo>
                  <a:pt x="3960511" y="739389"/>
                  <a:pt x="4043334" y="710045"/>
                  <a:pt x="4118165" y="657556"/>
                </a:cubicBezTo>
                <a:lnTo>
                  <a:pt x="4178801" y="723270"/>
                </a:lnTo>
                <a:lnTo>
                  <a:pt x="4337420" y="723270"/>
                </a:lnTo>
                <a:lnTo>
                  <a:pt x="4337420" y="718173"/>
                </a:lnTo>
                <a:lnTo>
                  <a:pt x="4208155" y="575723"/>
                </a:lnTo>
                <a:cubicBezTo>
                  <a:pt x="4262728" y="511111"/>
                  <a:pt x="4294011" y="440437"/>
                  <a:pt x="4294011" y="378718"/>
                </a:cubicBezTo>
                <a:cubicBezTo>
                  <a:pt x="4294011" y="301982"/>
                  <a:pt x="4242469" y="250458"/>
                  <a:pt x="4161713" y="250458"/>
                </a:cubicBezTo>
                <a:cubicBezTo>
                  <a:pt x="4119268" y="250458"/>
                  <a:pt x="4071723" y="262582"/>
                  <a:pt x="4040440" y="274705"/>
                </a:cubicBezTo>
                <a:lnTo>
                  <a:pt x="4038373" y="270710"/>
                </a:lnTo>
                <a:cubicBezTo>
                  <a:pt x="4115133" y="229242"/>
                  <a:pt x="4147518" y="190943"/>
                  <a:pt x="4147518" y="137352"/>
                </a:cubicBezTo>
                <a:cubicBezTo>
                  <a:pt x="4147518" y="60617"/>
                  <a:pt x="4078752" y="0"/>
                  <a:pt x="3957617" y="0"/>
                </a:cubicBezTo>
              </a:path>
            </a:pathLst>
          </a:custGeom>
          <a:solidFill>
            <a:schemeClr val="bg1"/>
          </a:solidFill>
          <a:ln w="137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b="0" i="0">
              <a:solidFill>
                <a:schemeClr val="bg1"/>
              </a:solidFill>
              <a:latin typeface="Johnson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434637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 [Accessible Version]">
    <p:bg>
      <p:bgPr>
        <a:solidFill>
          <a:srgbClr val="F6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938BB031-45ED-95FB-C1C5-66605571CD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4313" y="5880220"/>
            <a:ext cx="2795587" cy="71718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Supporting details – delete if not required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F71E3-AC39-2207-0CC4-1E2486610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593" y="280800"/>
            <a:ext cx="5734050" cy="2620397"/>
          </a:xfrm>
        </p:spPr>
        <p:txBody>
          <a:bodyPr wrap="square" anchor="t">
            <a:spAutoFit/>
          </a:bodyPr>
          <a:lstStyle>
            <a:lvl1pPr algn="l">
              <a:lnSpc>
                <a:spcPct val="80000"/>
              </a:lnSpc>
              <a:defRPr sz="7000" b="0" i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41CCCF6-45D3-89EA-1171-FDB379444A5D}"/>
              </a:ext>
            </a:extLst>
          </p:cNvPr>
          <p:cNvSpPr/>
          <p:nvPr userDrawn="1"/>
        </p:nvSpPr>
        <p:spPr>
          <a:xfrm>
            <a:off x="291593" y="6373132"/>
            <a:ext cx="2032407" cy="189099"/>
          </a:xfrm>
          <a:custGeom>
            <a:avLst/>
            <a:gdLst>
              <a:gd name="connsiteX0" fmla="*/ 786066 w 7948307"/>
              <a:gd name="connsiteY0" fmla="*/ 677532 h 739526"/>
              <a:gd name="connsiteX1" fmla="*/ 664794 w 7948307"/>
              <a:gd name="connsiteY1" fmla="*/ 470470 h 739526"/>
              <a:gd name="connsiteX2" fmla="*/ 786066 w 7948307"/>
              <a:gd name="connsiteY2" fmla="*/ 263408 h 739526"/>
              <a:gd name="connsiteX3" fmla="*/ 907339 w 7948307"/>
              <a:gd name="connsiteY3" fmla="*/ 470470 h 739526"/>
              <a:gd name="connsiteX4" fmla="*/ 786066 w 7948307"/>
              <a:gd name="connsiteY4" fmla="*/ 677532 h 739526"/>
              <a:gd name="connsiteX5" fmla="*/ 786066 w 7948307"/>
              <a:gd name="connsiteY5" fmla="*/ 207889 h 739526"/>
              <a:gd name="connsiteX6" fmla="*/ 539525 w 7948307"/>
              <a:gd name="connsiteY6" fmla="*/ 470470 h 739526"/>
              <a:gd name="connsiteX7" fmla="*/ 786066 w 7948307"/>
              <a:gd name="connsiteY7" fmla="*/ 733052 h 739526"/>
              <a:gd name="connsiteX8" fmla="*/ 1032607 w 7948307"/>
              <a:gd name="connsiteY8" fmla="*/ 470470 h 739526"/>
              <a:gd name="connsiteX9" fmla="*/ 786066 w 7948307"/>
              <a:gd name="connsiteY9" fmla="*/ 207889 h 739526"/>
              <a:gd name="connsiteX10" fmla="*/ 1888405 w 7948307"/>
              <a:gd name="connsiteY10" fmla="*/ 207889 h 739526"/>
              <a:gd name="connsiteX11" fmla="*/ 1748942 w 7948307"/>
              <a:gd name="connsiteY11" fmla="*/ 281593 h 739526"/>
              <a:gd name="connsiteX12" fmla="*/ 1742878 w 7948307"/>
              <a:gd name="connsiteY12" fmla="*/ 281593 h 739526"/>
              <a:gd name="connsiteX13" fmla="*/ 1742878 w 7948307"/>
              <a:gd name="connsiteY13" fmla="*/ 217945 h 739526"/>
              <a:gd name="connsiteX14" fmla="*/ 1623673 w 7948307"/>
              <a:gd name="connsiteY14" fmla="*/ 217945 h 739526"/>
              <a:gd name="connsiteX15" fmla="*/ 1623673 w 7948307"/>
              <a:gd name="connsiteY15" fmla="*/ 722995 h 739526"/>
              <a:gd name="connsiteX16" fmla="*/ 1742878 w 7948307"/>
              <a:gd name="connsiteY16" fmla="*/ 722995 h 739526"/>
              <a:gd name="connsiteX17" fmla="*/ 1742878 w 7948307"/>
              <a:gd name="connsiteY17" fmla="*/ 396765 h 739526"/>
              <a:gd name="connsiteX18" fmla="*/ 1842928 w 7948307"/>
              <a:gd name="connsiteY18" fmla="*/ 278562 h 739526"/>
              <a:gd name="connsiteX19" fmla="*/ 1928783 w 7948307"/>
              <a:gd name="connsiteY19" fmla="*/ 377616 h 739526"/>
              <a:gd name="connsiteX20" fmla="*/ 1928783 w 7948307"/>
              <a:gd name="connsiteY20" fmla="*/ 722995 h 739526"/>
              <a:gd name="connsiteX21" fmla="*/ 2047989 w 7948307"/>
              <a:gd name="connsiteY21" fmla="*/ 722995 h 739526"/>
              <a:gd name="connsiteX22" fmla="*/ 2047989 w 7948307"/>
              <a:gd name="connsiteY22" fmla="*/ 376514 h 739526"/>
              <a:gd name="connsiteX23" fmla="*/ 1888405 w 7948307"/>
              <a:gd name="connsiteY23" fmla="*/ 207889 h 739526"/>
              <a:gd name="connsiteX24" fmla="*/ 2318785 w 7948307"/>
              <a:gd name="connsiteY24" fmla="*/ 207889 h 739526"/>
              <a:gd name="connsiteX25" fmla="*/ 2125851 w 7948307"/>
              <a:gd name="connsiteY25" fmla="*/ 353369 h 739526"/>
              <a:gd name="connsiteX26" fmla="*/ 2248089 w 7948307"/>
              <a:gd name="connsiteY26" fmla="*/ 498850 h 739526"/>
              <a:gd name="connsiteX27" fmla="*/ 2349103 w 7948307"/>
              <a:gd name="connsiteY27" fmla="*/ 524061 h 739526"/>
              <a:gd name="connsiteX28" fmla="*/ 2426965 w 7948307"/>
              <a:gd name="connsiteY28" fmla="*/ 598868 h 739526"/>
              <a:gd name="connsiteX29" fmla="*/ 2326916 w 7948307"/>
              <a:gd name="connsiteY29" fmla="*/ 679736 h 739526"/>
              <a:gd name="connsiteX30" fmla="*/ 2211707 w 7948307"/>
              <a:gd name="connsiteY30" fmla="*/ 562635 h 739526"/>
              <a:gd name="connsiteX31" fmla="*/ 2104629 w 7948307"/>
              <a:gd name="connsiteY31" fmla="*/ 592944 h 739526"/>
              <a:gd name="connsiteX32" fmla="*/ 2313824 w 7948307"/>
              <a:gd name="connsiteY32" fmla="*/ 733327 h 739526"/>
              <a:gd name="connsiteX33" fmla="*/ 2523983 w 7948307"/>
              <a:gd name="connsiteY33" fmla="*/ 568697 h 739526"/>
              <a:gd name="connsiteX34" fmla="*/ 2389619 w 7948307"/>
              <a:gd name="connsiteY34" fmla="*/ 417155 h 739526"/>
              <a:gd name="connsiteX35" fmla="*/ 2292601 w 7948307"/>
              <a:gd name="connsiteY35" fmla="*/ 392908 h 739526"/>
              <a:gd name="connsiteX36" fmla="*/ 2222869 w 7948307"/>
              <a:gd name="connsiteY36" fmla="*/ 326229 h 739526"/>
              <a:gd name="connsiteX37" fmla="*/ 2308725 w 7948307"/>
              <a:gd name="connsiteY37" fmla="*/ 261617 h 739526"/>
              <a:gd name="connsiteX38" fmla="*/ 2411806 w 7948307"/>
              <a:gd name="connsiteY38" fmla="*/ 358604 h 739526"/>
              <a:gd name="connsiteX39" fmla="*/ 2512821 w 7948307"/>
              <a:gd name="connsiteY39" fmla="*/ 328296 h 739526"/>
              <a:gd name="connsiteX40" fmla="*/ 2318785 w 7948307"/>
              <a:gd name="connsiteY40" fmla="*/ 208164 h 739526"/>
              <a:gd name="connsiteX41" fmla="*/ 2819861 w 7948307"/>
              <a:gd name="connsiteY41" fmla="*/ 677807 h 739526"/>
              <a:gd name="connsiteX42" fmla="*/ 2698588 w 7948307"/>
              <a:gd name="connsiteY42" fmla="*/ 470746 h 739526"/>
              <a:gd name="connsiteX43" fmla="*/ 2819861 w 7948307"/>
              <a:gd name="connsiteY43" fmla="*/ 263684 h 739526"/>
              <a:gd name="connsiteX44" fmla="*/ 2941133 w 7948307"/>
              <a:gd name="connsiteY44" fmla="*/ 470746 h 739526"/>
              <a:gd name="connsiteX45" fmla="*/ 2819861 w 7948307"/>
              <a:gd name="connsiteY45" fmla="*/ 677807 h 739526"/>
              <a:gd name="connsiteX46" fmla="*/ 2819861 w 7948307"/>
              <a:gd name="connsiteY46" fmla="*/ 208164 h 739526"/>
              <a:gd name="connsiteX47" fmla="*/ 2573319 w 7948307"/>
              <a:gd name="connsiteY47" fmla="*/ 470746 h 739526"/>
              <a:gd name="connsiteX48" fmla="*/ 2819861 w 7948307"/>
              <a:gd name="connsiteY48" fmla="*/ 733327 h 739526"/>
              <a:gd name="connsiteX49" fmla="*/ 3066402 w 7948307"/>
              <a:gd name="connsiteY49" fmla="*/ 470746 h 739526"/>
              <a:gd name="connsiteX50" fmla="*/ 2819861 w 7948307"/>
              <a:gd name="connsiteY50" fmla="*/ 208164 h 739526"/>
              <a:gd name="connsiteX51" fmla="*/ 3401831 w 7948307"/>
              <a:gd name="connsiteY51" fmla="*/ 208164 h 739526"/>
              <a:gd name="connsiteX52" fmla="*/ 3262367 w 7948307"/>
              <a:gd name="connsiteY52" fmla="*/ 281869 h 739526"/>
              <a:gd name="connsiteX53" fmla="*/ 3256304 w 7948307"/>
              <a:gd name="connsiteY53" fmla="*/ 281869 h 739526"/>
              <a:gd name="connsiteX54" fmla="*/ 3256304 w 7948307"/>
              <a:gd name="connsiteY54" fmla="*/ 218221 h 739526"/>
              <a:gd name="connsiteX55" fmla="*/ 3137098 w 7948307"/>
              <a:gd name="connsiteY55" fmla="*/ 218221 h 739526"/>
              <a:gd name="connsiteX56" fmla="*/ 3137098 w 7948307"/>
              <a:gd name="connsiteY56" fmla="*/ 723270 h 739526"/>
              <a:gd name="connsiteX57" fmla="*/ 3256304 w 7948307"/>
              <a:gd name="connsiteY57" fmla="*/ 723270 h 739526"/>
              <a:gd name="connsiteX58" fmla="*/ 3256304 w 7948307"/>
              <a:gd name="connsiteY58" fmla="*/ 397041 h 739526"/>
              <a:gd name="connsiteX59" fmla="*/ 3356353 w 7948307"/>
              <a:gd name="connsiteY59" fmla="*/ 278838 h 739526"/>
              <a:gd name="connsiteX60" fmla="*/ 3442209 w 7948307"/>
              <a:gd name="connsiteY60" fmla="*/ 377891 h 739526"/>
              <a:gd name="connsiteX61" fmla="*/ 3442209 w 7948307"/>
              <a:gd name="connsiteY61" fmla="*/ 723270 h 739526"/>
              <a:gd name="connsiteX62" fmla="*/ 3561414 w 7948307"/>
              <a:gd name="connsiteY62" fmla="*/ 723270 h 739526"/>
              <a:gd name="connsiteX63" fmla="*/ 3561414 w 7948307"/>
              <a:gd name="connsiteY63" fmla="*/ 376789 h 739526"/>
              <a:gd name="connsiteX64" fmla="*/ 3401831 w 7948307"/>
              <a:gd name="connsiteY64" fmla="*/ 208164 h 739526"/>
              <a:gd name="connsiteX65" fmla="*/ 5172960 w 7948307"/>
              <a:gd name="connsiteY65" fmla="*/ 677807 h 739526"/>
              <a:gd name="connsiteX66" fmla="*/ 5051688 w 7948307"/>
              <a:gd name="connsiteY66" fmla="*/ 470746 h 739526"/>
              <a:gd name="connsiteX67" fmla="*/ 5172960 w 7948307"/>
              <a:gd name="connsiteY67" fmla="*/ 263684 h 739526"/>
              <a:gd name="connsiteX68" fmla="*/ 5294232 w 7948307"/>
              <a:gd name="connsiteY68" fmla="*/ 470746 h 739526"/>
              <a:gd name="connsiteX69" fmla="*/ 5172960 w 7948307"/>
              <a:gd name="connsiteY69" fmla="*/ 677807 h 739526"/>
              <a:gd name="connsiteX70" fmla="*/ 5172960 w 7948307"/>
              <a:gd name="connsiteY70" fmla="*/ 208164 h 739526"/>
              <a:gd name="connsiteX71" fmla="*/ 4926418 w 7948307"/>
              <a:gd name="connsiteY71" fmla="*/ 470746 h 739526"/>
              <a:gd name="connsiteX72" fmla="*/ 5172960 w 7948307"/>
              <a:gd name="connsiteY72" fmla="*/ 733327 h 739526"/>
              <a:gd name="connsiteX73" fmla="*/ 5419502 w 7948307"/>
              <a:gd name="connsiteY73" fmla="*/ 470746 h 739526"/>
              <a:gd name="connsiteX74" fmla="*/ 5172960 w 7948307"/>
              <a:gd name="connsiteY74" fmla="*/ 208164 h 739526"/>
              <a:gd name="connsiteX75" fmla="*/ 6275299 w 7948307"/>
              <a:gd name="connsiteY75" fmla="*/ 208164 h 739526"/>
              <a:gd name="connsiteX76" fmla="*/ 6135836 w 7948307"/>
              <a:gd name="connsiteY76" fmla="*/ 281869 h 739526"/>
              <a:gd name="connsiteX77" fmla="*/ 6129772 w 7948307"/>
              <a:gd name="connsiteY77" fmla="*/ 281869 h 739526"/>
              <a:gd name="connsiteX78" fmla="*/ 6129772 w 7948307"/>
              <a:gd name="connsiteY78" fmla="*/ 218221 h 739526"/>
              <a:gd name="connsiteX79" fmla="*/ 6010567 w 7948307"/>
              <a:gd name="connsiteY79" fmla="*/ 218221 h 739526"/>
              <a:gd name="connsiteX80" fmla="*/ 6010567 w 7948307"/>
              <a:gd name="connsiteY80" fmla="*/ 723270 h 739526"/>
              <a:gd name="connsiteX81" fmla="*/ 6129772 w 7948307"/>
              <a:gd name="connsiteY81" fmla="*/ 723270 h 739526"/>
              <a:gd name="connsiteX82" fmla="*/ 6129772 w 7948307"/>
              <a:gd name="connsiteY82" fmla="*/ 397041 h 739526"/>
              <a:gd name="connsiteX83" fmla="*/ 6229822 w 7948307"/>
              <a:gd name="connsiteY83" fmla="*/ 278838 h 739526"/>
              <a:gd name="connsiteX84" fmla="*/ 6315677 w 7948307"/>
              <a:gd name="connsiteY84" fmla="*/ 377891 h 739526"/>
              <a:gd name="connsiteX85" fmla="*/ 6315677 w 7948307"/>
              <a:gd name="connsiteY85" fmla="*/ 723270 h 739526"/>
              <a:gd name="connsiteX86" fmla="*/ 6434883 w 7948307"/>
              <a:gd name="connsiteY86" fmla="*/ 723270 h 739526"/>
              <a:gd name="connsiteX87" fmla="*/ 6434883 w 7948307"/>
              <a:gd name="connsiteY87" fmla="*/ 376789 h 739526"/>
              <a:gd name="connsiteX88" fmla="*/ 6275299 w 7948307"/>
              <a:gd name="connsiteY88" fmla="*/ 208164 h 739526"/>
              <a:gd name="connsiteX89" fmla="*/ 6705679 w 7948307"/>
              <a:gd name="connsiteY89" fmla="*/ 208164 h 739526"/>
              <a:gd name="connsiteX90" fmla="*/ 6512746 w 7948307"/>
              <a:gd name="connsiteY90" fmla="*/ 353645 h 739526"/>
              <a:gd name="connsiteX91" fmla="*/ 6634983 w 7948307"/>
              <a:gd name="connsiteY91" fmla="*/ 499125 h 739526"/>
              <a:gd name="connsiteX92" fmla="*/ 6735996 w 7948307"/>
              <a:gd name="connsiteY92" fmla="*/ 524336 h 739526"/>
              <a:gd name="connsiteX93" fmla="*/ 6813859 w 7948307"/>
              <a:gd name="connsiteY93" fmla="*/ 599143 h 739526"/>
              <a:gd name="connsiteX94" fmla="*/ 6713809 w 7948307"/>
              <a:gd name="connsiteY94" fmla="*/ 680012 h 739526"/>
              <a:gd name="connsiteX95" fmla="*/ 6598601 w 7948307"/>
              <a:gd name="connsiteY95" fmla="*/ 562911 h 739526"/>
              <a:gd name="connsiteX96" fmla="*/ 6491522 w 7948307"/>
              <a:gd name="connsiteY96" fmla="*/ 593219 h 739526"/>
              <a:gd name="connsiteX97" fmla="*/ 6700717 w 7948307"/>
              <a:gd name="connsiteY97" fmla="*/ 733603 h 739526"/>
              <a:gd name="connsiteX98" fmla="*/ 6910877 w 7948307"/>
              <a:gd name="connsiteY98" fmla="*/ 568973 h 739526"/>
              <a:gd name="connsiteX99" fmla="*/ 6776513 w 7948307"/>
              <a:gd name="connsiteY99" fmla="*/ 417430 h 739526"/>
              <a:gd name="connsiteX100" fmla="*/ 6679495 w 7948307"/>
              <a:gd name="connsiteY100" fmla="*/ 393183 h 739526"/>
              <a:gd name="connsiteX101" fmla="*/ 6609763 w 7948307"/>
              <a:gd name="connsiteY101" fmla="*/ 326505 h 739526"/>
              <a:gd name="connsiteX102" fmla="*/ 6695618 w 7948307"/>
              <a:gd name="connsiteY102" fmla="*/ 261893 h 739526"/>
              <a:gd name="connsiteX103" fmla="*/ 6798701 w 7948307"/>
              <a:gd name="connsiteY103" fmla="*/ 358880 h 739526"/>
              <a:gd name="connsiteX104" fmla="*/ 6899714 w 7948307"/>
              <a:gd name="connsiteY104" fmla="*/ 328571 h 739526"/>
              <a:gd name="connsiteX105" fmla="*/ 6705679 w 7948307"/>
              <a:gd name="connsiteY105" fmla="*/ 208440 h 739526"/>
              <a:gd name="connsiteX106" fmla="*/ 7206755 w 7948307"/>
              <a:gd name="connsiteY106" fmla="*/ 678083 h 739526"/>
              <a:gd name="connsiteX107" fmla="*/ 7085482 w 7948307"/>
              <a:gd name="connsiteY107" fmla="*/ 471021 h 739526"/>
              <a:gd name="connsiteX108" fmla="*/ 7206755 w 7948307"/>
              <a:gd name="connsiteY108" fmla="*/ 263959 h 739526"/>
              <a:gd name="connsiteX109" fmla="*/ 7328027 w 7948307"/>
              <a:gd name="connsiteY109" fmla="*/ 471021 h 739526"/>
              <a:gd name="connsiteX110" fmla="*/ 7206755 w 7948307"/>
              <a:gd name="connsiteY110" fmla="*/ 678083 h 739526"/>
              <a:gd name="connsiteX111" fmla="*/ 7206755 w 7948307"/>
              <a:gd name="connsiteY111" fmla="*/ 208440 h 739526"/>
              <a:gd name="connsiteX112" fmla="*/ 6960213 w 7948307"/>
              <a:gd name="connsiteY112" fmla="*/ 471021 h 739526"/>
              <a:gd name="connsiteX113" fmla="*/ 7206755 w 7948307"/>
              <a:gd name="connsiteY113" fmla="*/ 733603 h 739526"/>
              <a:gd name="connsiteX114" fmla="*/ 7453296 w 7948307"/>
              <a:gd name="connsiteY114" fmla="*/ 471021 h 739526"/>
              <a:gd name="connsiteX115" fmla="*/ 7206755 w 7948307"/>
              <a:gd name="connsiteY115" fmla="*/ 208440 h 739526"/>
              <a:gd name="connsiteX116" fmla="*/ 7788724 w 7948307"/>
              <a:gd name="connsiteY116" fmla="*/ 208440 h 739526"/>
              <a:gd name="connsiteX117" fmla="*/ 7649261 w 7948307"/>
              <a:gd name="connsiteY117" fmla="*/ 282144 h 739526"/>
              <a:gd name="connsiteX118" fmla="*/ 7643197 w 7948307"/>
              <a:gd name="connsiteY118" fmla="*/ 282144 h 739526"/>
              <a:gd name="connsiteX119" fmla="*/ 7643197 w 7948307"/>
              <a:gd name="connsiteY119" fmla="*/ 218496 h 739526"/>
              <a:gd name="connsiteX120" fmla="*/ 7523992 w 7948307"/>
              <a:gd name="connsiteY120" fmla="*/ 218496 h 739526"/>
              <a:gd name="connsiteX121" fmla="*/ 7523992 w 7948307"/>
              <a:gd name="connsiteY121" fmla="*/ 723546 h 739526"/>
              <a:gd name="connsiteX122" fmla="*/ 7643197 w 7948307"/>
              <a:gd name="connsiteY122" fmla="*/ 723546 h 739526"/>
              <a:gd name="connsiteX123" fmla="*/ 7643197 w 7948307"/>
              <a:gd name="connsiteY123" fmla="*/ 397316 h 739526"/>
              <a:gd name="connsiteX124" fmla="*/ 7743247 w 7948307"/>
              <a:gd name="connsiteY124" fmla="*/ 279113 h 739526"/>
              <a:gd name="connsiteX125" fmla="*/ 7829102 w 7948307"/>
              <a:gd name="connsiteY125" fmla="*/ 378167 h 739526"/>
              <a:gd name="connsiteX126" fmla="*/ 7829102 w 7948307"/>
              <a:gd name="connsiteY126" fmla="*/ 723546 h 739526"/>
              <a:gd name="connsiteX127" fmla="*/ 7948308 w 7948307"/>
              <a:gd name="connsiteY127" fmla="*/ 723546 h 739526"/>
              <a:gd name="connsiteX128" fmla="*/ 7948308 w 7948307"/>
              <a:gd name="connsiteY128" fmla="*/ 377065 h 739526"/>
              <a:gd name="connsiteX129" fmla="*/ 7788724 w 7948307"/>
              <a:gd name="connsiteY129" fmla="*/ 208440 h 739526"/>
              <a:gd name="connsiteX130" fmla="*/ 468828 w 7948307"/>
              <a:gd name="connsiteY130" fmla="*/ 16532 h 739526"/>
              <a:gd name="connsiteX131" fmla="*/ 343559 w 7948307"/>
              <a:gd name="connsiteY131" fmla="*/ 16532 h 739526"/>
              <a:gd name="connsiteX132" fmla="*/ 343559 w 7948307"/>
              <a:gd name="connsiteY132" fmla="*/ 538664 h 739526"/>
              <a:gd name="connsiteX133" fmla="*/ 234414 w 7948307"/>
              <a:gd name="connsiteY133" fmla="*/ 673950 h 739526"/>
              <a:gd name="connsiteX134" fmla="*/ 125269 w 7948307"/>
              <a:gd name="connsiteY134" fmla="*/ 528469 h 739526"/>
              <a:gd name="connsiteX135" fmla="*/ 125269 w 7948307"/>
              <a:gd name="connsiteY135" fmla="*/ 431482 h 739526"/>
              <a:gd name="connsiteX136" fmla="*/ 0 w 7948307"/>
              <a:gd name="connsiteY136" fmla="*/ 462755 h 739526"/>
              <a:gd name="connsiteX137" fmla="*/ 0 w 7948307"/>
              <a:gd name="connsiteY137" fmla="*/ 506151 h 739526"/>
              <a:gd name="connsiteX138" fmla="*/ 234414 w 7948307"/>
              <a:gd name="connsiteY138" fmla="*/ 739527 h 739526"/>
              <a:gd name="connsiteX139" fmla="*/ 468828 w 7948307"/>
              <a:gd name="connsiteY139" fmla="*/ 506151 h 739526"/>
              <a:gd name="connsiteX140" fmla="*/ 468828 w 7948307"/>
              <a:gd name="connsiteY140" fmla="*/ 16256 h 739526"/>
              <a:gd name="connsiteX141" fmla="*/ 1222509 w 7948307"/>
              <a:gd name="connsiteY141" fmla="*/ 16256 h 739526"/>
              <a:gd name="connsiteX142" fmla="*/ 1103304 w 7948307"/>
              <a:gd name="connsiteY142" fmla="*/ 16256 h 739526"/>
              <a:gd name="connsiteX143" fmla="*/ 1103304 w 7948307"/>
              <a:gd name="connsiteY143" fmla="*/ 723270 h 739526"/>
              <a:gd name="connsiteX144" fmla="*/ 1222509 w 7948307"/>
              <a:gd name="connsiteY144" fmla="*/ 723270 h 739526"/>
              <a:gd name="connsiteX145" fmla="*/ 1222509 w 7948307"/>
              <a:gd name="connsiteY145" fmla="*/ 397041 h 739526"/>
              <a:gd name="connsiteX146" fmla="*/ 1322559 w 7948307"/>
              <a:gd name="connsiteY146" fmla="*/ 278838 h 739526"/>
              <a:gd name="connsiteX147" fmla="*/ 1408415 w 7948307"/>
              <a:gd name="connsiteY147" fmla="*/ 377891 h 739526"/>
              <a:gd name="connsiteX148" fmla="*/ 1408415 w 7948307"/>
              <a:gd name="connsiteY148" fmla="*/ 723270 h 739526"/>
              <a:gd name="connsiteX149" fmla="*/ 1527620 w 7948307"/>
              <a:gd name="connsiteY149" fmla="*/ 723270 h 739526"/>
              <a:gd name="connsiteX150" fmla="*/ 1527620 w 7948307"/>
              <a:gd name="connsiteY150" fmla="*/ 376789 h 739526"/>
              <a:gd name="connsiteX151" fmla="*/ 1368036 w 7948307"/>
              <a:gd name="connsiteY151" fmla="*/ 208164 h 739526"/>
              <a:gd name="connsiteX152" fmla="*/ 1228573 w 7948307"/>
              <a:gd name="connsiteY152" fmla="*/ 281869 h 739526"/>
              <a:gd name="connsiteX153" fmla="*/ 1222509 w 7948307"/>
              <a:gd name="connsiteY153" fmla="*/ 281869 h 739526"/>
              <a:gd name="connsiteX154" fmla="*/ 1222509 w 7948307"/>
              <a:gd name="connsiteY154" fmla="*/ 16256 h 739526"/>
              <a:gd name="connsiteX155" fmla="*/ 4855722 w 7948307"/>
              <a:gd name="connsiteY155" fmla="*/ 16256 h 739526"/>
              <a:gd name="connsiteX156" fmla="*/ 4730453 w 7948307"/>
              <a:gd name="connsiteY156" fmla="*/ 16256 h 739526"/>
              <a:gd name="connsiteX157" fmla="*/ 4730453 w 7948307"/>
              <a:gd name="connsiteY157" fmla="*/ 538389 h 739526"/>
              <a:gd name="connsiteX158" fmla="*/ 4621308 w 7948307"/>
              <a:gd name="connsiteY158" fmla="*/ 673675 h 739526"/>
              <a:gd name="connsiteX159" fmla="*/ 4512163 w 7948307"/>
              <a:gd name="connsiteY159" fmla="*/ 528194 h 739526"/>
              <a:gd name="connsiteX160" fmla="*/ 4512163 w 7948307"/>
              <a:gd name="connsiteY160" fmla="*/ 431207 h 739526"/>
              <a:gd name="connsiteX161" fmla="*/ 4386894 w 7948307"/>
              <a:gd name="connsiteY161" fmla="*/ 462480 h 739526"/>
              <a:gd name="connsiteX162" fmla="*/ 4386894 w 7948307"/>
              <a:gd name="connsiteY162" fmla="*/ 505876 h 739526"/>
              <a:gd name="connsiteX163" fmla="*/ 4621308 w 7948307"/>
              <a:gd name="connsiteY163" fmla="*/ 739251 h 739526"/>
              <a:gd name="connsiteX164" fmla="*/ 4855722 w 7948307"/>
              <a:gd name="connsiteY164" fmla="*/ 505876 h 739526"/>
              <a:gd name="connsiteX165" fmla="*/ 4855722 w 7948307"/>
              <a:gd name="connsiteY165" fmla="*/ 15981 h 739526"/>
              <a:gd name="connsiteX166" fmla="*/ 5609403 w 7948307"/>
              <a:gd name="connsiteY166" fmla="*/ 15981 h 739526"/>
              <a:gd name="connsiteX167" fmla="*/ 5490198 w 7948307"/>
              <a:gd name="connsiteY167" fmla="*/ 15981 h 739526"/>
              <a:gd name="connsiteX168" fmla="*/ 5490198 w 7948307"/>
              <a:gd name="connsiteY168" fmla="*/ 722995 h 739526"/>
              <a:gd name="connsiteX169" fmla="*/ 5609403 w 7948307"/>
              <a:gd name="connsiteY169" fmla="*/ 722995 h 739526"/>
              <a:gd name="connsiteX170" fmla="*/ 5609403 w 7948307"/>
              <a:gd name="connsiteY170" fmla="*/ 396765 h 739526"/>
              <a:gd name="connsiteX171" fmla="*/ 5709453 w 7948307"/>
              <a:gd name="connsiteY171" fmla="*/ 278562 h 739526"/>
              <a:gd name="connsiteX172" fmla="*/ 5795308 w 7948307"/>
              <a:gd name="connsiteY172" fmla="*/ 377616 h 739526"/>
              <a:gd name="connsiteX173" fmla="*/ 5795308 w 7948307"/>
              <a:gd name="connsiteY173" fmla="*/ 722995 h 739526"/>
              <a:gd name="connsiteX174" fmla="*/ 5914514 w 7948307"/>
              <a:gd name="connsiteY174" fmla="*/ 722995 h 739526"/>
              <a:gd name="connsiteX175" fmla="*/ 5914514 w 7948307"/>
              <a:gd name="connsiteY175" fmla="*/ 376514 h 739526"/>
              <a:gd name="connsiteX176" fmla="*/ 5754930 w 7948307"/>
              <a:gd name="connsiteY176" fmla="*/ 207889 h 739526"/>
              <a:gd name="connsiteX177" fmla="*/ 5615466 w 7948307"/>
              <a:gd name="connsiteY177" fmla="*/ 281593 h 739526"/>
              <a:gd name="connsiteX178" fmla="*/ 5609403 w 7948307"/>
              <a:gd name="connsiteY178" fmla="*/ 281593 h 739526"/>
              <a:gd name="connsiteX179" fmla="*/ 5609403 w 7948307"/>
              <a:gd name="connsiteY179" fmla="*/ 15981 h 739526"/>
              <a:gd name="connsiteX180" fmla="*/ 3954447 w 7948307"/>
              <a:gd name="connsiteY180" fmla="*/ 665409 h 739526"/>
              <a:gd name="connsiteX181" fmla="*/ 3797895 w 7948307"/>
              <a:gd name="connsiteY181" fmla="*/ 502845 h 739526"/>
              <a:gd name="connsiteX182" fmla="*/ 3859496 w 7948307"/>
              <a:gd name="connsiteY182" fmla="*/ 374585 h 739526"/>
              <a:gd name="connsiteX183" fmla="*/ 4087847 w 7948307"/>
              <a:gd name="connsiteY183" fmla="*/ 624079 h 739526"/>
              <a:gd name="connsiteX184" fmla="*/ 3954447 w 7948307"/>
              <a:gd name="connsiteY184" fmla="*/ 665546 h 739526"/>
              <a:gd name="connsiteX185" fmla="*/ 4176734 w 7948307"/>
              <a:gd name="connsiteY185" fmla="*/ 541282 h 739526"/>
              <a:gd name="connsiteX186" fmla="*/ 3978702 w 7948307"/>
              <a:gd name="connsiteY186" fmla="*/ 323061 h 739526"/>
              <a:gd name="connsiteX187" fmla="*/ 4076684 w 7948307"/>
              <a:gd name="connsiteY187" fmla="*/ 303911 h 739526"/>
              <a:gd name="connsiteX188" fmla="*/ 4208981 w 7948307"/>
              <a:gd name="connsiteY188" fmla="*/ 433273 h 739526"/>
              <a:gd name="connsiteX189" fmla="*/ 4176596 w 7948307"/>
              <a:gd name="connsiteY189" fmla="*/ 541282 h 739526"/>
              <a:gd name="connsiteX190" fmla="*/ 3951278 w 7948307"/>
              <a:gd name="connsiteY190" fmla="*/ 293854 h 739526"/>
              <a:gd name="connsiteX191" fmla="*/ 3907868 w 7948307"/>
              <a:gd name="connsiteY191" fmla="*/ 245361 h 739526"/>
              <a:gd name="connsiteX192" fmla="*/ 3858394 w 7948307"/>
              <a:gd name="connsiteY192" fmla="*/ 145343 h 739526"/>
              <a:gd name="connsiteX193" fmla="*/ 3954309 w 7948307"/>
              <a:gd name="connsiteY193" fmla="*/ 53453 h 739526"/>
              <a:gd name="connsiteX194" fmla="*/ 4049260 w 7948307"/>
              <a:gd name="connsiteY194" fmla="*/ 150440 h 739526"/>
              <a:gd name="connsiteX195" fmla="*/ 3951278 w 7948307"/>
              <a:gd name="connsiteY195" fmla="*/ 293854 h 739526"/>
              <a:gd name="connsiteX196" fmla="*/ 3957341 w 7948307"/>
              <a:gd name="connsiteY196" fmla="*/ 0 h 739526"/>
              <a:gd name="connsiteX197" fmla="*/ 3749249 w 7948307"/>
              <a:gd name="connsiteY197" fmla="*/ 174687 h 739526"/>
              <a:gd name="connsiteX198" fmla="*/ 3830143 w 7948307"/>
              <a:gd name="connsiteY198" fmla="*/ 343312 h 739526"/>
              <a:gd name="connsiteX199" fmla="*/ 3831108 w 7948307"/>
              <a:gd name="connsiteY199" fmla="*/ 345379 h 739526"/>
              <a:gd name="connsiteX200" fmla="*/ 3686683 w 7948307"/>
              <a:gd name="connsiteY200" fmla="*/ 548445 h 739526"/>
              <a:gd name="connsiteX201" fmla="*/ 3889815 w 7948307"/>
              <a:gd name="connsiteY201" fmla="*/ 739389 h 739526"/>
              <a:gd name="connsiteX202" fmla="*/ 4118165 w 7948307"/>
              <a:gd name="connsiteY202" fmla="*/ 657556 h 739526"/>
              <a:gd name="connsiteX203" fmla="*/ 4178801 w 7948307"/>
              <a:gd name="connsiteY203" fmla="*/ 723270 h 739526"/>
              <a:gd name="connsiteX204" fmla="*/ 4337420 w 7948307"/>
              <a:gd name="connsiteY204" fmla="*/ 723270 h 739526"/>
              <a:gd name="connsiteX205" fmla="*/ 4337420 w 7948307"/>
              <a:gd name="connsiteY205" fmla="*/ 718173 h 739526"/>
              <a:gd name="connsiteX206" fmla="*/ 4208155 w 7948307"/>
              <a:gd name="connsiteY206" fmla="*/ 575723 h 739526"/>
              <a:gd name="connsiteX207" fmla="*/ 4294011 w 7948307"/>
              <a:gd name="connsiteY207" fmla="*/ 378718 h 739526"/>
              <a:gd name="connsiteX208" fmla="*/ 4161713 w 7948307"/>
              <a:gd name="connsiteY208" fmla="*/ 250458 h 739526"/>
              <a:gd name="connsiteX209" fmla="*/ 4040440 w 7948307"/>
              <a:gd name="connsiteY209" fmla="*/ 274705 h 739526"/>
              <a:gd name="connsiteX210" fmla="*/ 4038373 w 7948307"/>
              <a:gd name="connsiteY210" fmla="*/ 270710 h 739526"/>
              <a:gd name="connsiteX211" fmla="*/ 4147518 w 7948307"/>
              <a:gd name="connsiteY211" fmla="*/ 137352 h 739526"/>
              <a:gd name="connsiteX212" fmla="*/ 3957617 w 7948307"/>
              <a:gd name="connsiteY212" fmla="*/ 0 h 73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948307" h="739526">
                <a:moveTo>
                  <a:pt x="786066" y="677532"/>
                </a:moveTo>
                <a:cubicBezTo>
                  <a:pt x="708204" y="677532"/>
                  <a:pt x="664794" y="603827"/>
                  <a:pt x="664794" y="470470"/>
                </a:cubicBezTo>
                <a:cubicBezTo>
                  <a:pt x="664794" y="337113"/>
                  <a:pt x="708204" y="263408"/>
                  <a:pt x="786066" y="263408"/>
                </a:cubicBezTo>
                <a:cubicBezTo>
                  <a:pt x="863929" y="263408"/>
                  <a:pt x="907339" y="336148"/>
                  <a:pt x="907339" y="470470"/>
                </a:cubicBezTo>
                <a:cubicBezTo>
                  <a:pt x="907339" y="604792"/>
                  <a:pt x="863929" y="677532"/>
                  <a:pt x="786066" y="677532"/>
                </a:cubicBezTo>
                <a:moveTo>
                  <a:pt x="786066" y="207889"/>
                </a:moveTo>
                <a:cubicBezTo>
                  <a:pt x="627447" y="207889"/>
                  <a:pt x="539525" y="326091"/>
                  <a:pt x="539525" y="470470"/>
                </a:cubicBezTo>
                <a:cubicBezTo>
                  <a:pt x="539525" y="614849"/>
                  <a:pt x="627447" y="733052"/>
                  <a:pt x="786066" y="733052"/>
                </a:cubicBezTo>
                <a:cubicBezTo>
                  <a:pt x="944685" y="733052"/>
                  <a:pt x="1032607" y="614849"/>
                  <a:pt x="1032607" y="470470"/>
                </a:cubicBezTo>
                <a:cubicBezTo>
                  <a:pt x="1032607" y="326091"/>
                  <a:pt x="944685" y="207889"/>
                  <a:pt x="786066" y="207889"/>
                </a:cubicBezTo>
                <a:moveTo>
                  <a:pt x="1888405" y="207889"/>
                </a:moveTo>
                <a:cubicBezTo>
                  <a:pt x="1813575" y="207889"/>
                  <a:pt x="1772232" y="240263"/>
                  <a:pt x="1748942" y="281593"/>
                </a:cubicBezTo>
                <a:lnTo>
                  <a:pt x="1742878" y="281593"/>
                </a:lnTo>
                <a:lnTo>
                  <a:pt x="1742878" y="217945"/>
                </a:lnTo>
                <a:lnTo>
                  <a:pt x="1623673" y="217945"/>
                </a:lnTo>
                <a:lnTo>
                  <a:pt x="1623673" y="722995"/>
                </a:lnTo>
                <a:lnTo>
                  <a:pt x="1742878" y="722995"/>
                </a:lnTo>
                <a:lnTo>
                  <a:pt x="1742878" y="396765"/>
                </a:lnTo>
                <a:cubicBezTo>
                  <a:pt x="1742878" y="322096"/>
                  <a:pt x="1781327" y="278562"/>
                  <a:pt x="1842928" y="278562"/>
                </a:cubicBezTo>
                <a:cubicBezTo>
                  <a:pt x="1904529" y="278562"/>
                  <a:pt x="1928783" y="317963"/>
                  <a:pt x="1928783" y="377616"/>
                </a:cubicBezTo>
                <a:lnTo>
                  <a:pt x="1928783" y="722995"/>
                </a:lnTo>
                <a:lnTo>
                  <a:pt x="2047989" y="722995"/>
                </a:lnTo>
                <a:lnTo>
                  <a:pt x="2047989" y="376514"/>
                </a:lnTo>
                <a:cubicBezTo>
                  <a:pt x="2047989" y="272501"/>
                  <a:pt x="1993416" y="207889"/>
                  <a:pt x="1888405" y="207889"/>
                </a:cubicBezTo>
                <a:moveTo>
                  <a:pt x="2318785" y="207889"/>
                </a:moveTo>
                <a:cubicBezTo>
                  <a:pt x="2208675" y="207889"/>
                  <a:pt x="2125851" y="254316"/>
                  <a:pt x="2125851" y="353369"/>
                </a:cubicBezTo>
                <a:cubicBezTo>
                  <a:pt x="2125851" y="437269"/>
                  <a:pt x="2183456" y="482731"/>
                  <a:pt x="2248089" y="498850"/>
                </a:cubicBezTo>
                <a:lnTo>
                  <a:pt x="2349103" y="524061"/>
                </a:lnTo>
                <a:cubicBezTo>
                  <a:pt x="2402711" y="537149"/>
                  <a:pt x="2426965" y="556436"/>
                  <a:pt x="2426965" y="598868"/>
                </a:cubicBezTo>
                <a:cubicBezTo>
                  <a:pt x="2426965" y="650392"/>
                  <a:pt x="2390584" y="679736"/>
                  <a:pt x="2326916" y="679736"/>
                </a:cubicBezTo>
                <a:cubicBezTo>
                  <a:pt x="2258148" y="679736"/>
                  <a:pt x="2222869" y="646397"/>
                  <a:pt x="2211707" y="562635"/>
                </a:cubicBezTo>
                <a:lnTo>
                  <a:pt x="2104629" y="592944"/>
                </a:lnTo>
                <a:cubicBezTo>
                  <a:pt x="2110692" y="679874"/>
                  <a:pt x="2191587" y="733327"/>
                  <a:pt x="2313824" y="733327"/>
                </a:cubicBezTo>
                <a:cubicBezTo>
                  <a:pt x="2450255" y="733327"/>
                  <a:pt x="2523983" y="669679"/>
                  <a:pt x="2523983" y="568697"/>
                </a:cubicBezTo>
                <a:cubicBezTo>
                  <a:pt x="2523983" y="473776"/>
                  <a:pt x="2458248" y="434375"/>
                  <a:pt x="2389619" y="417155"/>
                </a:cubicBezTo>
                <a:lnTo>
                  <a:pt x="2292601" y="392908"/>
                </a:lnTo>
                <a:cubicBezTo>
                  <a:pt x="2244092" y="380784"/>
                  <a:pt x="2222869" y="358604"/>
                  <a:pt x="2222869" y="326229"/>
                </a:cubicBezTo>
                <a:cubicBezTo>
                  <a:pt x="2222869" y="285864"/>
                  <a:pt x="2257184" y="261617"/>
                  <a:pt x="2308725" y="261617"/>
                </a:cubicBezTo>
                <a:cubicBezTo>
                  <a:pt x="2369361" y="261617"/>
                  <a:pt x="2406707" y="294957"/>
                  <a:pt x="2411806" y="358604"/>
                </a:cubicBezTo>
                <a:lnTo>
                  <a:pt x="2512821" y="328296"/>
                </a:lnTo>
                <a:cubicBezTo>
                  <a:pt x="2500693" y="257622"/>
                  <a:pt x="2430962" y="208164"/>
                  <a:pt x="2318785" y="208164"/>
                </a:cubicBezTo>
                <a:moveTo>
                  <a:pt x="2819861" y="677807"/>
                </a:moveTo>
                <a:cubicBezTo>
                  <a:pt x="2741998" y="677807"/>
                  <a:pt x="2698588" y="604103"/>
                  <a:pt x="2698588" y="470746"/>
                </a:cubicBezTo>
                <a:cubicBezTo>
                  <a:pt x="2698588" y="337388"/>
                  <a:pt x="2741998" y="263684"/>
                  <a:pt x="2819861" y="263684"/>
                </a:cubicBezTo>
                <a:cubicBezTo>
                  <a:pt x="2897723" y="263684"/>
                  <a:pt x="2941133" y="336424"/>
                  <a:pt x="2941133" y="470746"/>
                </a:cubicBezTo>
                <a:cubicBezTo>
                  <a:pt x="2941133" y="605067"/>
                  <a:pt x="2897723" y="677807"/>
                  <a:pt x="2819861" y="677807"/>
                </a:cubicBezTo>
                <a:moveTo>
                  <a:pt x="2819861" y="208164"/>
                </a:moveTo>
                <a:cubicBezTo>
                  <a:pt x="2661242" y="208164"/>
                  <a:pt x="2573319" y="326367"/>
                  <a:pt x="2573319" y="470746"/>
                </a:cubicBezTo>
                <a:cubicBezTo>
                  <a:pt x="2573319" y="615124"/>
                  <a:pt x="2661242" y="733327"/>
                  <a:pt x="2819861" y="733327"/>
                </a:cubicBezTo>
                <a:cubicBezTo>
                  <a:pt x="2978480" y="733327"/>
                  <a:pt x="3066402" y="615124"/>
                  <a:pt x="3066402" y="470746"/>
                </a:cubicBezTo>
                <a:cubicBezTo>
                  <a:pt x="3066402" y="326367"/>
                  <a:pt x="2978480" y="208164"/>
                  <a:pt x="2819861" y="208164"/>
                </a:cubicBezTo>
                <a:moveTo>
                  <a:pt x="3401831" y="208164"/>
                </a:moveTo>
                <a:cubicBezTo>
                  <a:pt x="3327000" y="208164"/>
                  <a:pt x="3285657" y="240539"/>
                  <a:pt x="3262367" y="281869"/>
                </a:cubicBezTo>
                <a:lnTo>
                  <a:pt x="3256304" y="281869"/>
                </a:lnTo>
                <a:lnTo>
                  <a:pt x="3256304" y="218221"/>
                </a:lnTo>
                <a:lnTo>
                  <a:pt x="3137098" y="218221"/>
                </a:lnTo>
                <a:lnTo>
                  <a:pt x="3137098" y="723270"/>
                </a:lnTo>
                <a:lnTo>
                  <a:pt x="3256304" y="723270"/>
                </a:lnTo>
                <a:lnTo>
                  <a:pt x="3256304" y="397041"/>
                </a:lnTo>
                <a:cubicBezTo>
                  <a:pt x="3256304" y="322372"/>
                  <a:pt x="3294752" y="278838"/>
                  <a:pt x="3356353" y="278838"/>
                </a:cubicBezTo>
                <a:cubicBezTo>
                  <a:pt x="3417954" y="278838"/>
                  <a:pt x="3442209" y="318239"/>
                  <a:pt x="3442209" y="377891"/>
                </a:cubicBezTo>
                <a:lnTo>
                  <a:pt x="3442209" y="723270"/>
                </a:lnTo>
                <a:lnTo>
                  <a:pt x="3561414" y="723270"/>
                </a:lnTo>
                <a:lnTo>
                  <a:pt x="3561414" y="376789"/>
                </a:lnTo>
                <a:cubicBezTo>
                  <a:pt x="3561414" y="272776"/>
                  <a:pt x="3506842" y="208164"/>
                  <a:pt x="3401831" y="208164"/>
                </a:cubicBezTo>
                <a:moveTo>
                  <a:pt x="5172960" y="677807"/>
                </a:moveTo>
                <a:cubicBezTo>
                  <a:pt x="5095097" y="677807"/>
                  <a:pt x="5051688" y="604103"/>
                  <a:pt x="5051688" y="470746"/>
                </a:cubicBezTo>
                <a:cubicBezTo>
                  <a:pt x="5051688" y="337388"/>
                  <a:pt x="5095097" y="263684"/>
                  <a:pt x="5172960" y="263684"/>
                </a:cubicBezTo>
                <a:cubicBezTo>
                  <a:pt x="5250823" y="263684"/>
                  <a:pt x="5294232" y="336424"/>
                  <a:pt x="5294232" y="470746"/>
                </a:cubicBezTo>
                <a:cubicBezTo>
                  <a:pt x="5294232" y="605067"/>
                  <a:pt x="5250823" y="677807"/>
                  <a:pt x="5172960" y="677807"/>
                </a:cubicBezTo>
                <a:moveTo>
                  <a:pt x="5172960" y="208164"/>
                </a:moveTo>
                <a:cubicBezTo>
                  <a:pt x="5014341" y="208164"/>
                  <a:pt x="4926418" y="326367"/>
                  <a:pt x="4926418" y="470746"/>
                </a:cubicBezTo>
                <a:cubicBezTo>
                  <a:pt x="4926418" y="615124"/>
                  <a:pt x="5014341" y="733327"/>
                  <a:pt x="5172960" y="733327"/>
                </a:cubicBezTo>
                <a:cubicBezTo>
                  <a:pt x="5331579" y="733327"/>
                  <a:pt x="5419502" y="615124"/>
                  <a:pt x="5419502" y="470746"/>
                </a:cubicBezTo>
                <a:cubicBezTo>
                  <a:pt x="5419502" y="326367"/>
                  <a:pt x="5331579" y="208164"/>
                  <a:pt x="5172960" y="208164"/>
                </a:cubicBezTo>
                <a:moveTo>
                  <a:pt x="6275299" y="208164"/>
                </a:moveTo>
                <a:cubicBezTo>
                  <a:pt x="6200468" y="208164"/>
                  <a:pt x="6159126" y="240539"/>
                  <a:pt x="6135836" y="281869"/>
                </a:cubicBezTo>
                <a:lnTo>
                  <a:pt x="6129772" y="281869"/>
                </a:lnTo>
                <a:lnTo>
                  <a:pt x="6129772" y="218221"/>
                </a:lnTo>
                <a:lnTo>
                  <a:pt x="6010567" y="218221"/>
                </a:lnTo>
                <a:lnTo>
                  <a:pt x="6010567" y="723270"/>
                </a:lnTo>
                <a:lnTo>
                  <a:pt x="6129772" y="723270"/>
                </a:lnTo>
                <a:lnTo>
                  <a:pt x="6129772" y="397041"/>
                </a:lnTo>
                <a:cubicBezTo>
                  <a:pt x="6129772" y="322372"/>
                  <a:pt x="6168222" y="278838"/>
                  <a:pt x="6229822" y="278838"/>
                </a:cubicBezTo>
                <a:cubicBezTo>
                  <a:pt x="6291422" y="278838"/>
                  <a:pt x="6315677" y="318239"/>
                  <a:pt x="6315677" y="377891"/>
                </a:cubicBezTo>
                <a:lnTo>
                  <a:pt x="6315677" y="723270"/>
                </a:lnTo>
                <a:lnTo>
                  <a:pt x="6434883" y="723270"/>
                </a:lnTo>
                <a:lnTo>
                  <a:pt x="6434883" y="376789"/>
                </a:lnTo>
                <a:cubicBezTo>
                  <a:pt x="6434883" y="272776"/>
                  <a:pt x="6380310" y="208164"/>
                  <a:pt x="6275299" y="208164"/>
                </a:cubicBezTo>
                <a:moveTo>
                  <a:pt x="6705679" y="208164"/>
                </a:moveTo>
                <a:cubicBezTo>
                  <a:pt x="6595568" y="208164"/>
                  <a:pt x="6512746" y="254591"/>
                  <a:pt x="6512746" y="353645"/>
                </a:cubicBezTo>
                <a:cubicBezTo>
                  <a:pt x="6512746" y="437544"/>
                  <a:pt x="6570350" y="483007"/>
                  <a:pt x="6634983" y="499125"/>
                </a:cubicBezTo>
                <a:lnTo>
                  <a:pt x="6735996" y="524336"/>
                </a:lnTo>
                <a:cubicBezTo>
                  <a:pt x="6789605" y="537424"/>
                  <a:pt x="6813859" y="556711"/>
                  <a:pt x="6813859" y="599143"/>
                </a:cubicBezTo>
                <a:cubicBezTo>
                  <a:pt x="6813859" y="650668"/>
                  <a:pt x="6777477" y="680012"/>
                  <a:pt x="6713809" y="680012"/>
                </a:cubicBezTo>
                <a:cubicBezTo>
                  <a:pt x="6645042" y="680012"/>
                  <a:pt x="6609763" y="646672"/>
                  <a:pt x="6598601" y="562911"/>
                </a:cubicBezTo>
                <a:lnTo>
                  <a:pt x="6491522" y="593219"/>
                </a:lnTo>
                <a:cubicBezTo>
                  <a:pt x="6497586" y="680149"/>
                  <a:pt x="6578480" y="733603"/>
                  <a:pt x="6700717" y="733603"/>
                </a:cubicBezTo>
                <a:cubicBezTo>
                  <a:pt x="6837149" y="733603"/>
                  <a:pt x="6910877" y="669955"/>
                  <a:pt x="6910877" y="568973"/>
                </a:cubicBezTo>
                <a:cubicBezTo>
                  <a:pt x="6910877" y="474052"/>
                  <a:pt x="6845142" y="434651"/>
                  <a:pt x="6776513" y="417430"/>
                </a:cubicBezTo>
                <a:lnTo>
                  <a:pt x="6679495" y="393183"/>
                </a:lnTo>
                <a:cubicBezTo>
                  <a:pt x="6630986" y="381060"/>
                  <a:pt x="6609763" y="358880"/>
                  <a:pt x="6609763" y="326505"/>
                </a:cubicBezTo>
                <a:cubicBezTo>
                  <a:pt x="6609763" y="286140"/>
                  <a:pt x="6644078" y="261893"/>
                  <a:pt x="6695618" y="261893"/>
                </a:cubicBezTo>
                <a:cubicBezTo>
                  <a:pt x="6756255" y="261893"/>
                  <a:pt x="6793601" y="295232"/>
                  <a:pt x="6798701" y="358880"/>
                </a:cubicBezTo>
                <a:lnTo>
                  <a:pt x="6899714" y="328571"/>
                </a:lnTo>
                <a:cubicBezTo>
                  <a:pt x="6887587" y="257897"/>
                  <a:pt x="6817855" y="208440"/>
                  <a:pt x="6705679" y="208440"/>
                </a:cubicBezTo>
                <a:moveTo>
                  <a:pt x="7206755" y="678083"/>
                </a:moveTo>
                <a:cubicBezTo>
                  <a:pt x="7128892" y="678083"/>
                  <a:pt x="7085482" y="604378"/>
                  <a:pt x="7085482" y="471021"/>
                </a:cubicBezTo>
                <a:cubicBezTo>
                  <a:pt x="7085482" y="337664"/>
                  <a:pt x="7128892" y="263959"/>
                  <a:pt x="7206755" y="263959"/>
                </a:cubicBezTo>
                <a:cubicBezTo>
                  <a:pt x="7284617" y="263959"/>
                  <a:pt x="7328027" y="336700"/>
                  <a:pt x="7328027" y="471021"/>
                </a:cubicBezTo>
                <a:cubicBezTo>
                  <a:pt x="7328027" y="605343"/>
                  <a:pt x="7284617" y="678083"/>
                  <a:pt x="7206755" y="678083"/>
                </a:cubicBezTo>
                <a:moveTo>
                  <a:pt x="7206755" y="208440"/>
                </a:moveTo>
                <a:cubicBezTo>
                  <a:pt x="7048136" y="208440"/>
                  <a:pt x="6960213" y="326643"/>
                  <a:pt x="6960213" y="471021"/>
                </a:cubicBezTo>
                <a:cubicBezTo>
                  <a:pt x="6960213" y="615400"/>
                  <a:pt x="7048136" y="733603"/>
                  <a:pt x="7206755" y="733603"/>
                </a:cubicBezTo>
                <a:cubicBezTo>
                  <a:pt x="7365374" y="733603"/>
                  <a:pt x="7453296" y="615400"/>
                  <a:pt x="7453296" y="471021"/>
                </a:cubicBezTo>
                <a:cubicBezTo>
                  <a:pt x="7453296" y="326643"/>
                  <a:pt x="7365374" y="208440"/>
                  <a:pt x="7206755" y="208440"/>
                </a:cubicBezTo>
                <a:moveTo>
                  <a:pt x="7788724" y="208440"/>
                </a:moveTo>
                <a:cubicBezTo>
                  <a:pt x="7713894" y="208440"/>
                  <a:pt x="7672551" y="240815"/>
                  <a:pt x="7649261" y="282144"/>
                </a:cubicBezTo>
                <a:lnTo>
                  <a:pt x="7643197" y="282144"/>
                </a:lnTo>
                <a:lnTo>
                  <a:pt x="7643197" y="218496"/>
                </a:lnTo>
                <a:lnTo>
                  <a:pt x="7523992" y="218496"/>
                </a:lnTo>
                <a:lnTo>
                  <a:pt x="7523992" y="723546"/>
                </a:lnTo>
                <a:lnTo>
                  <a:pt x="7643197" y="723546"/>
                </a:lnTo>
                <a:lnTo>
                  <a:pt x="7643197" y="397316"/>
                </a:lnTo>
                <a:cubicBezTo>
                  <a:pt x="7643197" y="322647"/>
                  <a:pt x="7681646" y="279113"/>
                  <a:pt x="7743247" y="279113"/>
                </a:cubicBezTo>
                <a:cubicBezTo>
                  <a:pt x="7804848" y="279113"/>
                  <a:pt x="7829102" y="318514"/>
                  <a:pt x="7829102" y="378167"/>
                </a:cubicBezTo>
                <a:lnTo>
                  <a:pt x="7829102" y="723546"/>
                </a:lnTo>
                <a:lnTo>
                  <a:pt x="7948308" y="723546"/>
                </a:lnTo>
                <a:lnTo>
                  <a:pt x="7948308" y="377065"/>
                </a:lnTo>
                <a:cubicBezTo>
                  <a:pt x="7948308" y="273052"/>
                  <a:pt x="7893735" y="208440"/>
                  <a:pt x="7788724" y="208440"/>
                </a:cubicBezTo>
                <a:moveTo>
                  <a:pt x="468828" y="16532"/>
                </a:moveTo>
                <a:lnTo>
                  <a:pt x="343559" y="16532"/>
                </a:lnTo>
                <a:lnTo>
                  <a:pt x="343559" y="538664"/>
                </a:lnTo>
                <a:cubicBezTo>
                  <a:pt x="343559" y="623528"/>
                  <a:pt x="311174" y="673950"/>
                  <a:pt x="234414" y="673950"/>
                </a:cubicBezTo>
                <a:cubicBezTo>
                  <a:pt x="157654" y="673950"/>
                  <a:pt x="125269" y="620359"/>
                  <a:pt x="125269" y="528469"/>
                </a:cubicBezTo>
                <a:lnTo>
                  <a:pt x="125269" y="431482"/>
                </a:lnTo>
                <a:lnTo>
                  <a:pt x="0" y="462755"/>
                </a:lnTo>
                <a:lnTo>
                  <a:pt x="0" y="506151"/>
                </a:lnTo>
                <a:cubicBezTo>
                  <a:pt x="0" y="638406"/>
                  <a:pt x="65735" y="739527"/>
                  <a:pt x="234414" y="739527"/>
                </a:cubicBezTo>
                <a:cubicBezTo>
                  <a:pt x="403093" y="739527"/>
                  <a:pt x="468828" y="638544"/>
                  <a:pt x="468828" y="506151"/>
                </a:cubicBezTo>
                <a:lnTo>
                  <a:pt x="468828" y="16256"/>
                </a:lnTo>
                <a:moveTo>
                  <a:pt x="1222509" y="16256"/>
                </a:moveTo>
                <a:lnTo>
                  <a:pt x="1103304" y="16256"/>
                </a:lnTo>
                <a:lnTo>
                  <a:pt x="1103304" y="723270"/>
                </a:lnTo>
                <a:lnTo>
                  <a:pt x="1222509" y="723270"/>
                </a:lnTo>
                <a:lnTo>
                  <a:pt x="1222509" y="397041"/>
                </a:lnTo>
                <a:cubicBezTo>
                  <a:pt x="1222509" y="322372"/>
                  <a:pt x="1260958" y="278838"/>
                  <a:pt x="1322559" y="278838"/>
                </a:cubicBezTo>
                <a:cubicBezTo>
                  <a:pt x="1384160" y="278838"/>
                  <a:pt x="1408415" y="318239"/>
                  <a:pt x="1408415" y="377891"/>
                </a:cubicBezTo>
                <a:lnTo>
                  <a:pt x="1408415" y="723270"/>
                </a:lnTo>
                <a:lnTo>
                  <a:pt x="1527620" y="723270"/>
                </a:lnTo>
                <a:lnTo>
                  <a:pt x="1527620" y="376789"/>
                </a:lnTo>
                <a:cubicBezTo>
                  <a:pt x="1527620" y="272776"/>
                  <a:pt x="1473047" y="208164"/>
                  <a:pt x="1368036" y="208164"/>
                </a:cubicBezTo>
                <a:cubicBezTo>
                  <a:pt x="1293206" y="208164"/>
                  <a:pt x="1251863" y="240539"/>
                  <a:pt x="1228573" y="281869"/>
                </a:cubicBezTo>
                <a:lnTo>
                  <a:pt x="1222509" y="281869"/>
                </a:lnTo>
                <a:lnTo>
                  <a:pt x="1222509" y="16256"/>
                </a:lnTo>
                <a:moveTo>
                  <a:pt x="4855722" y="16256"/>
                </a:moveTo>
                <a:lnTo>
                  <a:pt x="4730453" y="16256"/>
                </a:lnTo>
                <a:lnTo>
                  <a:pt x="4730453" y="538389"/>
                </a:lnTo>
                <a:cubicBezTo>
                  <a:pt x="4730453" y="623252"/>
                  <a:pt x="4698068" y="673675"/>
                  <a:pt x="4621308" y="673675"/>
                </a:cubicBezTo>
                <a:cubicBezTo>
                  <a:pt x="4544548" y="673675"/>
                  <a:pt x="4512163" y="620084"/>
                  <a:pt x="4512163" y="528194"/>
                </a:cubicBezTo>
                <a:lnTo>
                  <a:pt x="4512163" y="431207"/>
                </a:lnTo>
                <a:lnTo>
                  <a:pt x="4386894" y="462480"/>
                </a:lnTo>
                <a:lnTo>
                  <a:pt x="4386894" y="505876"/>
                </a:lnTo>
                <a:cubicBezTo>
                  <a:pt x="4386894" y="638131"/>
                  <a:pt x="4452629" y="739251"/>
                  <a:pt x="4621308" y="739251"/>
                </a:cubicBezTo>
                <a:cubicBezTo>
                  <a:pt x="4789987" y="739251"/>
                  <a:pt x="4855722" y="638269"/>
                  <a:pt x="4855722" y="505876"/>
                </a:cubicBezTo>
                <a:lnTo>
                  <a:pt x="4855722" y="15981"/>
                </a:lnTo>
                <a:moveTo>
                  <a:pt x="5609403" y="15981"/>
                </a:moveTo>
                <a:lnTo>
                  <a:pt x="5490198" y="15981"/>
                </a:lnTo>
                <a:lnTo>
                  <a:pt x="5490198" y="722995"/>
                </a:lnTo>
                <a:lnTo>
                  <a:pt x="5609403" y="722995"/>
                </a:lnTo>
                <a:lnTo>
                  <a:pt x="5609403" y="396765"/>
                </a:lnTo>
                <a:cubicBezTo>
                  <a:pt x="5609403" y="322096"/>
                  <a:pt x="5647852" y="278562"/>
                  <a:pt x="5709453" y="278562"/>
                </a:cubicBezTo>
                <a:cubicBezTo>
                  <a:pt x="5771054" y="278562"/>
                  <a:pt x="5795308" y="317963"/>
                  <a:pt x="5795308" y="377616"/>
                </a:cubicBezTo>
                <a:lnTo>
                  <a:pt x="5795308" y="722995"/>
                </a:lnTo>
                <a:lnTo>
                  <a:pt x="5914514" y="722995"/>
                </a:lnTo>
                <a:lnTo>
                  <a:pt x="5914514" y="376514"/>
                </a:lnTo>
                <a:cubicBezTo>
                  <a:pt x="5914514" y="272501"/>
                  <a:pt x="5859941" y="207889"/>
                  <a:pt x="5754930" y="207889"/>
                </a:cubicBezTo>
                <a:cubicBezTo>
                  <a:pt x="5680099" y="207889"/>
                  <a:pt x="5638756" y="240263"/>
                  <a:pt x="5615466" y="281593"/>
                </a:cubicBezTo>
                <a:lnTo>
                  <a:pt x="5609403" y="281593"/>
                </a:lnTo>
                <a:lnTo>
                  <a:pt x="5609403" y="15981"/>
                </a:lnTo>
                <a:moveTo>
                  <a:pt x="3954447" y="665409"/>
                </a:moveTo>
                <a:cubicBezTo>
                  <a:pt x="3857429" y="665409"/>
                  <a:pt x="3797895" y="586607"/>
                  <a:pt x="3797895" y="502845"/>
                </a:cubicBezTo>
                <a:cubicBezTo>
                  <a:pt x="3797895" y="450356"/>
                  <a:pt x="3821185" y="401863"/>
                  <a:pt x="3859496" y="374585"/>
                </a:cubicBezTo>
                <a:lnTo>
                  <a:pt x="4087847" y="624079"/>
                </a:lnTo>
                <a:cubicBezTo>
                  <a:pt x="4045401" y="649290"/>
                  <a:pt x="3997857" y="665546"/>
                  <a:pt x="3954447" y="665546"/>
                </a:cubicBezTo>
                <a:moveTo>
                  <a:pt x="4176734" y="541282"/>
                </a:moveTo>
                <a:lnTo>
                  <a:pt x="3978702" y="323061"/>
                </a:lnTo>
                <a:cubicBezTo>
                  <a:pt x="4014119" y="308871"/>
                  <a:pt x="4048433" y="303911"/>
                  <a:pt x="4076684" y="303911"/>
                </a:cubicBezTo>
                <a:cubicBezTo>
                  <a:pt x="4158543" y="303911"/>
                  <a:pt x="4208981" y="351440"/>
                  <a:pt x="4208981" y="433273"/>
                </a:cubicBezTo>
                <a:cubicBezTo>
                  <a:pt x="4208981" y="469643"/>
                  <a:pt x="4198922" y="506978"/>
                  <a:pt x="4176596" y="541282"/>
                </a:cubicBezTo>
                <a:moveTo>
                  <a:pt x="3951278" y="293854"/>
                </a:moveTo>
                <a:lnTo>
                  <a:pt x="3907868" y="245361"/>
                </a:lnTo>
                <a:cubicBezTo>
                  <a:pt x="3869419" y="202929"/>
                  <a:pt x="3858394" y="176616"/>
                  <a:pt x="3858394" y="145343"/>
                </a:cubicBezTo>
                <a:cubicBezTo>
                  <a:pt x="3858394" y="86792"/>
                  <a:pt x="3895740" y="53453"/>
                  <a:pt x="3954309" y="53453"/>
                </a:cubicBezTo>
                <a:cubicBezTo>
                  <a:pt x="4012879" y="53453"/>
                  <a:pt x="4049260" y="87757"/>
                  <a:pt x="4049260" y="150440"/>
                </a:cubicBezTo>
                <a:cubicBezTo>
                  <a:pt x="4049260" y="208026"/>
                  <a:pt x="4021009" y="262582"/>
                  <a:pt x="3951278" y="293854"/>
                </a:cubicBezTo>
                <a:moveTo>
                  <a:pt x="3957341" y="0"/>
                </a:moveTo>
                <a:cubicBezTo>
                  <a:pt x="3817878" y="0"/>
                  <a:pt x="3749249" y="77838"/>
                  <a:pt x="3749249" y="174687"/>
                </a:cubicBezTo>
                <a:cubicBezTo>
                  <a:pt x="3749249" y="227176"/>
                  <a:pt x="3771436" y="279802"/>
                  <a:pt x="3830143" y="343312"/>
                </a:cubicBezTo>
                <a:lnTo>
                  <a:pt x="3831108" y="345379"/>
                </a:lnTo>
                <a:cubicBezTo>
                  <a:pt x="3732160" y="392908"/>
                  <a:pt x="3686683" y="469643"/>
                  <a:pt x="3686683" y="548445"/>
                </a:cubicBezTo>
                <a:cubicBezTo>
                  <a:pt x="3686683" y="652459"/>
                  <a:pt x="3766475" y="739389"/>
                  <a:pt x="3889815" y="739389"/>
                </a:cubicBezTo>
                <a:cubicBezTo>
                  <a:pt x="3960511" y="739389"/>
                  <a:pt x="4043334" y="710045"/>
                  <a:pt x="4118165" y="657556"/>
                </a:cubicBezTo>
                <a:lnTo>
                  <a:pt x="4178801" y="723270"/>
                </a:lnTo>
                <a:lnTo>
                  <a:pt x="4337420" y="723270"/>
                </a:lnTo>
                <a:lnTo>
                  <a:pt x="4337420" y="718173"/>
                </a:lnTo>
                <a:lnTo>
                  <a:pt x="4208155" y="575723"/>
                </a:lnTo>
                <a:cubicBezTo>
                  <a:pt x="4262728" y="511111"/>
                  <a:pt x="4294011" y="440437"/>
                  <a:pt x="4294011" y="378718"/>
                </a:cubicBezTo>
                <a:cubicBezTo>
                  <a:pt x="4294011" y="301982"/>
                  <a:pt x="4242469" y="250458"/>
                  <a:pt x="4161713" y="250458"/>
                </a:cubicBezTo>
                <a:cubicBezTo>
                  <a:pt x="4119268" y="250458"/>
                  <a:pt x="4071723" y="262582"/>
                  <a:pt x="4040440" y="274705"/>
                </a:cubicBezTo>
                <a:lnTo>
                  <a:pt x="4038373" y="270710"/>
                </a:lnTo>
                <a:cubicBezTo>
                  <a:pt x="4115133" y="229242"/>
                  <a:pt x="4147518" y="190943"/>
                  <a:pt x="4147518" y="137352"/>
                </a:cubicBezTo>
                <a:cubicBezTo>
                  <a:pt x="4147518" y="60617"/>
                  <a:pt x="4078752" y="0"/>
                  <a:pt x="3957617" y="0"/>
                </a:cubicBezTo>
              </a:path>
            </a:pathLst>
          </a:custGeom>
          <a:solidFill>
            <a:schemeClr val="tx2"/>
          </a:solidFill>
          <a:ln w="137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b="0" i="0">
              <a:solidFill>
                <a:schemeClr val="tx1"/>
              </a:solidFill>
              <a:latin typeface="Johnson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20610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50DE-2BB5-2901-3769-3BBFA0794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8AB9-3222-3CF5-BF4D-DB291E97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06419-DB20-6B43-E652-847DD5F9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11610472" cy="4685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43D03BC-4184-3C99-3657-4576B794D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1032" y="6687422"/>
            <a:ext cx="8118894" cy="123111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800"/>
            </a:lvl1pPr>
            <a:lvl5pPr>
              <a:defRPr sz="800"/>
            </a:lvl5pPr>
          </a:lstStyle>
          <a:p>
            <a:pPr lvl="0"/>
            <a:r>
              <a:rPr lang="en-US"/>
              <a:t>References and abbreviations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3121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-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C08568-CB34-FA3A-354B-5E34EE1B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6"/>
            <a:ext cx="11610472" cy="4578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FCD94B4-000D-6E4B-021D-D06C20B0A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" y="6552000"/>
            <a:ext cx="11610516" cy="123111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800"/>
            </a:lvl1pPr>
            <a:lvl5pPr>
              <a:defRPr sz="800"/>
            </a:lvl5pPr>
          </a:lstStyle>
          <a:p>
            <a:pPr lvl="0"/>
            <a:r>
              <a:rPr lang="en-US"/>
              <a:t>References and abbreviations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32783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8AD4-5298-7DA9-DDAD-3AB53AF2F9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266400"/>
            <a:ext cx="8674100" cy="2770117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7400" spc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F487D-4064-92B3-E439-C4C68E6D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b="0" i="0">
                <a:effectLst/>
              </a:rPr>
              <a:t>Slide legal disclaimer goes here if required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b="0" i="0">
                <a:effectLst/>
              </a:rPr>
              <a:t>Slide footer goes here if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183B-3F5F-D40F-DF08-A45F8678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8146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450DE-2BB5-2901-3769-3BBFA0794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8AB9-3222-3CF5-BF4D-DB291E97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706419-DB20-6B43-E652-847DD5F9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9"/>
            <a:ext cx="11610472" cy="4685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43D03BC-4184-3C99-3657-4576B794D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1" y="6180990"/>
            <a:ext cx="11610516" cy="123111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799"/>
            </a:lvl1pPr>
            <a:lvl5pPr>
              <a:defRPr sz="799"/>
            </a:lvl5pPr>
          </a:lstStyle>
          <a:p>
            <a:pPr lvl="0"/>
            <a:r>
              <a:rPr lang="en-US"/>
              <a:t>References and abbreviations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2138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19AF0-BAA0-31B4-998E-02AD3B07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7F42810-DCAF-7A30-3A4F-E23EA682FA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4825" y="293525"/>
            <a:ext cx="3778250" cy="8780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en-GB"/>
              <a:t>Click to add text. Delete if not required.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3482F-4FA8-181D-CA6D-04D8D98AD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7"/>
            <a:ext cx="6713538" cy="4578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BCB963-058E-5C5B-947F-AC1D9DD6C9FB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288302" y="713620"/>
            <a:ext cx="6713538" cy="292965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GB" b="1" dirty="0"/>
            </a:lvl1pPr>
          </a:lstStyle>
          <a:p>
            <a:pPr lvl="0"/>
            <a:r>
              <a:rPr lang="en-GB"/>
              <a:t>Subtitle. Delete if not required.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4313EC1-0D30-C944-21E6-B89F8290D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259" y="5966467"/>
            <a:ext cx="11610516" cy="3041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8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b="0" i="0">
                <a:effectLst/>
              </a:rPr>
              <a:t>Slide legal disclaimer goes here if required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b="0" i="0">
                <a:effectLst/>
              </a:rPr>
              <a:t>Slide footer goes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2283135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C08568-CB34-FA3A-354B-5E34EE1B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6"/>
            <a:ext cx="11610472" cy="4578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8AB9-3222-3CF5-BF4D-DB291E97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8D767-5246-2244-A4A3-B8AFB218393C}" type="slidenum">
              <a:rPr lang="en-GB" smtClean="0"/>
              <a:t>‹N›</a:t>
            </a:fld>
            <a:endParaRPr lang="en-GB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79B30AB-9A20-129B-CFBE-C3539CC805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1032" y="6687422"/>
            <a:ext cx="8118894" cy="123111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800"/>
            </a:lvl1pPr>
            <a:lvl5pPr>
              <a:defRPr sz="800"/>
            </a:lvl5pPr>
          </a:lstStyle>
          <a:p>
            <a:pPr lvl="0"/>
            <a:r>
              <a:rPr lang="en-US"/>
              <a:t>References and abbreviations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030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4724730-AC6A-8E80-CBC3-AF076A04F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5209C6-CC95-D660-2533-FEE5365B8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8B2FC2-D1DB-F761-0E92-074A5E435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536E46-293F-4311-B5CD-A1B27E3BA66C}" type="datetimeFigureOut">
              <a:rPr lang="it-IT" smtClean="0"/>
              <a:t>09/05/26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0612A8-5D58-C34B-1512-1DA764A4D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BF2074-1AF0-4067-6902-C856FA2F8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A680B5-2DEF-46BF-89F7-F87F4AF487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39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934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900" r:id="rId41"/>
    <p:sldLayoutId id="2147483926" r:id="rId42"/>
    <p:sldLayoutId id="2147483928" r:id="rId43"/>
    <p:sldLayoutId id="2147483930" r:id="rId44"/>
    <p:sldLayoutId id="2147483931" r:id="rId45"/>
    <p:sldLayoutId id="2147483761" r:id="rId46"/>
    <p:sldLayoutId id="2147483762" r:id="rId47"/>
    <p:sldLayoutId id="2147483763" r:id="rId48"/>
    <p:sldLayoutId id="2147483764" r:id="rId49"/>
    <p:sldLayoutId id="2147483765" r:id="rId50"/>
    <p:sldLayoutId id="2147483766" r:id="rId51"/>
    <p:sldLayoutId id="2147483767" r:id="rId52"/>
    <p:sldLayoutId id="2147483768" r:id="rId53"/>
    <p:sldLayoutId id="2147483769" r:id="rId54"/>
    <p:sldLayoutId id="2147483770" r:id="rId55"/>
    <p:sldLayoutId id="2147483771" r:id="rId56"/>
    <p:sldLayoutId id="2147483772" r:id="rId57"/>
    <p:sldLayoutId id="2147483773" r:id="rId58"/>
    <p:sldLayoutId id="2147483774" r:id="rId59"/>
    <p:sldLayoutId id="2147483775" r:id="rId60"/>
    <p:sldLayoutId id="2147483776" r:id="rId61"/>
    <p:sldLayoutId id="2147483777" r:id="rId62"/>
    <p:sldLayoutId id="2147483778" r:id="rId63"/>
    <p:sldLayoutId id="2147483779" r:id="rId64"/>
    <p:sldLayoutId id="2147483780" r:id="rId65"/>
    <p:sldLayoutId id="2147483781" r:id="rId66"/>
    <p:sldLayoutId id="2147483782" r:id="rId67"/>
    <p:sldLayoutId id="2147483783" r:id="rId68"/>
    <p:sldLayoutId id="2147483784" r:id="rId69"/>
    <p:sldLayoutId id="2147483785" r:id="rId70"/>
    <p:sldLayoutId id="2147483786" r:id="rId71"/>
    <p:sldLayoutId id="2147483787" r:id="rId72"/>
    <p:sldLayoutId id="2147483789" r:id="rId73"/>
    <p:sldLayoutId id="2147483790" r:id="rId74"/>
    <p:sldLayoutId id="2147483791" r:id="rId75"/>
    <p:sldLayoutId id="2147483792" r:id="rId76"/>
    <p:sldLayoutId id="2147483793" r:id="rId77"/>
    <p:sldLayoutId id="2147483794" r:id="rId78"/>
    <p:sldLayoutId id="2147483795" r:id="rId79"/>
    <p:sldLayoutId id="2147483796" r:id="rId80"/>
    <p:sldLayoutId id="2147483797" r:id="rId81"/>
    <p:sldLayoutId id="2147483798" r:id="rId82"/>
    <p:sldLayoutId id="2147483799" r:id="rId83"/>
    <p:sldLayoutId id="2147483800" r:id="rId84"/>
    <p:sldLayoutId id="2147483801" r:id="rId85"/>
    <p:sldLayoutId id="2147483802" r:id="rId86"/>
    <p:sldLayoutId id="2147483803" r:id="rId87"/>
    <p:sldLayoutId id="2147483804" r:id="rId88"/>
    <p:sldLayoutId id="2147483805" r:id="rId89"/>
    <p:sldLayoutId id="2147483806" r:id="rId90"/>
    <p:sldLayoutId id="2147483807" r:id="rId91"/>
    <p:sldLayoutId id="2147483808" r:id="rId92"/>
    <p:sldLayoutId id="2147483809" r:id="rId93"/>
    <p:sldLayoutId id="2147483810" r:id="rId94"/>
    <p:sldLayoutId id="2147483812" r:id="rId95"/>
    <p:sldLayoutId id="2147483813" r:id="rId96"/>
    <p:sldLayoutId id="2147483814" r:id="rId97"/>
    <p:sldLayoutId id="2147483815" r:id="rId98"/>
    <p:sldLayoutId id="2147483816" r:id="rId9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80A48-7999-4F01-B2B5-0A8958353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694" y="3184789"/>
            <a:ext cx="7113881" cy="1258037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latin typeface="Johnson Display" panose="00000500000000000000" pitchFamily="50" charset="0"/>
              </a:rPr>
              <a:t>BIOLOGICS AND SMALL MOLECULES IN 2026: IS TREAT-TO-TARGET FINALLY WORKING?</a:t>
            </a:r>
            <a:endParaRPr lang="it-IT" sz="2400" i="1" dirty="0">
              <a:solidFill>
                <a:srgbClr val="C00000"/>
              </a:solidFill>
              <a:latin typeface="Johnson Display" panose="00000500000000000000" pitchFamily="50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C4C92D12-8370-7E53-3DFD-2A2BABF02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540" y="5312116"/>
            <a:ext cx="428748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Antonio </a:t>
            </a:r>
            <a:r>
              <a:rPr lang="it-IT" sz="24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Rispo</a:t>
            </a:r>
            <a:endParaRPr lang="it-IT" sz="24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it-IT" sz="1200" i="1" dirty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Prof. Associato di Gastroenterologia</a:t>
            </a:r>
          </a:p>
          <a:p>
            <a:pPr algn="ctr">
              <a:spcBef>
                <a:spcPct val="50000"/>
              </a:spcBef>
            </a:pPr>
            <a:r>
              <a:rPr lang="it-IT" sz="1200" i="1" dirty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Dipartimento di Medicina Clinica e Chirurgia</a:t>
            </a:r>
          </a:p>
          <a:p>
            <a:pPr algn="ctr">
              <a:spcBef>
                <a:spcPct val="50000"/>
              </a:spcBef>
            </a:pPr>
            <a:r>
              <a:rPr lang="it-IT" sz="1200" i="1" dirty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Università degli Studi di Napoli «Federico II»</a:t>
            </a:r>
            <a:endParaRPr lang="en-GB" sz="1200" i="1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 descr="Università degli Studi di Napoli Federico II - la nostra unina, ricca di  storia e prestigio.. &lt;3 | Facebook">
            <a:extLst>
              <a:ext uri="{FF2B5EF4-FFF2-40B4-BE49-F238E27FC236}">
                <a16:creationId xmlns:a16="http://schemas.microsoft.com/office/drawing/2014/main" id="{8D329280-F31D-56F9-3EEE-BF917C151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83" y="4566918"/>
            <a:ext cx="762000" cy="74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F53E83A-01EB-78A2-4858-6AF75D2B5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8"/>
            <a:ext cx="121920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1" y="0"/>
            <a:ext cx="7655009" cy="16764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2209800"/>
            <a:ext cx="3176546" cy="28194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1" y="2209800"/>
            <a:ext cx="3275125" cy="279420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713182" y="5306571"/>
            <a:ext cx="5105400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MUCOSAL HEALING &lt; 25% !!! 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191924" y="6367046"/>
            <a:ext cx="3253316" cy="33855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it-IT" sz="1600" dirty="0"/>
              <a:t>Modigliani, </a:t>
            </a:r>
            <a:r>
              <a:rPr lang="it-IT" sz="1600" dirty="0" err="1"/>
              <a:t>Gastroenterology</a:t>
            </a:r>
            <a:r>
              <a:rPr lang="it-IT" sz="1600" dirty="0"/>
              <a:t>  1990</a:t>
            </a:r>
          </a:p>
        </p:txBody>
      </p:sp>
      <p:sp>
        <p:nvSpPr>
          <p:cNvPr id="26629" name="AutoShape 5" descr="data:image/jpeg;base64,/9j/4AAQSkZJRgABAQAAAQABAAD/2wCEAAkGBhQSERUUEhMUFBUWFxcYGBgXGBcYFxwYHRgXGhgfGB8gHCcfGBomHBwWIS8gIycpLSwtGCExNTUqNSYsLCkBCQoKDgwOGg8PGiokHyQwLS0uKywsLCkyLS8qLCwpNSwyKSksLDAsMSwpKSkqLCkpLCwsLCwsLCwsLCwsLCkpLP/AABEIAHgAoAMBIgACEQEDEQH/xAAcAAABBAMBAAAAAAAAAAAAAAAAAQUGBwIDBAj/xABBEAACAQIDBQUFBAcHBQAAAAABAgMAEQQSIQUGMUFRBxMiYXEygZGhsSNCUmIUcoKSosHRFSQzNEPh8ERUc7LS/8QAGgEAAgMBAQAAAAAAAAAAAAAAAAQCAwUGAf/EAC4RAAICAgECBAQFBQAAAAAAAAECAAMEESESMQUTQVEiYYGRMjNxseEUFUKh0f/aAAwDAQACEQMRAD8AvGiiiiEKKKKIRDVXQb5tg9q4uOdicM82t/8ASJRLMPyHmPf1q0TVHdpWH7rakhI0mSN/lk+qn41VaxVdiM4ta2WdDesuGLbURnOHDgyhFky9UJIBHXUfMda76854WaSORZUkYSR5e7Y6lFUWC+aasLHkbVL8J2qTfpXePGe4yIjxDUhgLs8R+9qbWPEDqKrTJRozd4bdV6bljbx7zQ4KPPKSSTZEXV3PRR9SdBVY7S7XsSWPdCGIchlMrftMSFv6D408bJ2XFtiSfFzu5jV+6ijU2ZY118QtdSx1txqCb44rC4WcxJg5Bbm7Ov7t/a9eFSYsfwyulKh+Z3ks2J2xurAYpFdDpmjUrIPPJchx+rY+tPEvbThw1lw85HW8S/Iv9bVDdn9mc8kInd4oI2GYZizNlPAAAcPfrUZxOFhWQxrioma9uDKt/wBaxX51DrcS4UUuSdy/t299MNjdImIcC5jcZXA624MPME0/15ojSfCSo1midTmRuV+RB4Ecj5Ejpb0NsDagxOHimGgkQNboTxHuNx7qurfqEUyKPKPHaOVFJelqyLQoooohCiiiiEKKKKIQoooohA1WfbTsXPDFiVGsTZH/AFH4H3OB+8asw1ybT2ek8TxSC6SKVYeRH1rxhsak0cowYTzrhZ8y+fOt9c+19lyYHFPDJqVPHk6H2WHqPnetytcXHCsC+oo07rCyRcg94qeFsykq34lJVviCDRtF3xDRmeWWXuzdA7Xte1+V+Q+FLSVFbnXsZZbiU2clRuXVvRtBMNhMzQd/GF9gEagDS1/y3rzPtXEJPiHaCEQo7eCJSWy30AF9a9A7pb1Q4jDjD4hgrqMvi0DAcCD1rrTcnAQP3xCLzucq/O30rcVww2Jxb0mtuh9gg/eNuE2Kn9jFcWobLHcE8QwUAFTyObTzps3N3rlw0CIUE8C3HgFpkuxY6XyyjW/I+ta9+d81nUQYf/CFszWsGtwA/KKZd157OyciL+8f7Uo2SBYFWbFPhxspL28E9vlLo2btOOeNZIXDo3Aj5g8wRzBrrvVB71bLEcqYlLrmOSTKSup9lrixvcW99btnb6Y7Dn7PENIv4JvtF+Ojj40ychAQDM3+2WkEpzqXvRUJ3U7TocUwimHcTngrG6MfyN18jY+tTQGrwQeRM5lKHTDUyopKWvZGFFFce09rRYeMyTyJEg4s5AH+58qITsovUMftFMv+SwOKxXR8oiiP7T2JHoK1NtnbTargMLGOkk5Y/wANqISb3pv2xt6DCpnnlWMcrnUnoo4sfQVWO2O0vaUUjwGLB94osWRnYI3Q3NswGtuWl+lQebaUzuZJkeWQ8XzqzH04WHkLAVS9wXt3jlGI1vJ4HvqSrtC3lh2hk7mBw6HSWQhCVN7rlFyQeIvax9aheExOU2N7cxzBrp/tRfvZk/WUgfHhSTwLILqRfqNQfI2rPe3rOnHE6CrFWld0tsj0iy4zJq4svJhqPf0+lb45A2oIPpTdDOUOVh6j+nX/AJwqVbF/RsQoSREMiiwPBmUcLEEG46X5VX5CtGUzGHz+RjQaKkj7oxcmmXyD/wBQTWI3ThAJZ5SBqbvYfIC1ef057Ay45IPdP2kcdwBckAeelOe7bXmBHCzfSm/GwQGS8SDKuisbkt1bUnyt6Xp63Ygu7P0Fvef9vrUAoVwBLPMZkLNwJ1b4/wCSmPRQR6hltUZp/wB+J/7t3fOZ1Qel8zfIUwVZldgJTifmN7cTnx6Axt6aHoeXzp/2P2h4zBsAznERfhkNzb8r8QfW4pixGpVepufQa/W1bWS4sdb1Gu81ASGThJksTrmX1u5vDFjYRLC1xwIOjK3NWHI06ivO+629EmzcTmUZ42A7xL+0t/CRyDjWxPpzFX3sfa8eJhWWFg6MND9QRyIPEVsVuHG5yF9BqcqZjtDGuPBCoaQ8M18ij8Tka2/KNT5DUcGD3Si7wTT3xM44SS2IXyjT2Yx6C/UmnyOIC9uep9axxOIWNS7sFVQSWJsAOZJ5CrJRM8tN+3sWY8PKyMquEbIXIVc+U5bk6cbVH5tr4zG6YFRh4D/1Myksw6wR8x0Z7elYwdl2FZs+LabGyfincke5RZVHlRCUm+3Yl0zEnnzJN9STexJOpN6e4sZs+ONXklnxUmUEwLGY4ix6vYN3YPTU2HpVm7Q3l2bgS0USJ3q6FMPGudT5tYBT6mq0TZ+JltJOZHfLYvK5Jte9hc6C+tgOdI2KlXOtmbtD35el30qPpGXBbVS+WTP5FVa9veL6cPO1OC4fAOf8wqt5qUb46V1psxJGEUYOKm5JFwXldm0yjzuKm+yeyBO6H6TPL3h1IjZcij8IzKS1up4+lV11dXOtRi/KFGkJDfSV9idhxFfs8Yj9A4zfAr4hTE6PH7Y0BvnU3X15EetXQOxXBE+Np3/aQf8AqgNb5ex/A+Ex99Ey6qyykkHrZri/upkVGZz5qnkA7lUYPeOYADv3A5XCsPiVJrbiMQ8n+LI0g6GwX90AA++pLvV2V91nmGPS9mYrOsaFrAnitgWPC+XWoPhdoAKA55cQQ2lvW9K5Fbr+EzTwcqp+HEcQKl+zoBBD4yFsMzk8B1v6VFdl7RRXVmRibgLmsiAk2BdmIsPO1Z7dxyYhcpmJKkMwAK4cLr+IB5yeN/Aotzqqikj4mjuXmLwicznxu0DiZu91EajLED0+8x8z9KxeQAXOgrVlYOAFlYMhYZgoB1FjyyLx1Oh5XroweypJVMtrhWIygjwkcT+Y8NajajFtntJY96BOle59fSaIEOrNxPLoOQ9evrWckgUXPD/nCklmCmx9rko4n/nwrFIiTmbiOA5D+pqjW/iaOBtDoTk+81fopZTm9om/oeAHpbSpP2U7ytBixAx+ynOWx5S28J94GU+6mOuKOXusTG97Wlia/TxqT8rmmcW09epl+J4yirc9NMaZpdm/pLhpReJTdIzwZhweQc/yqdBxOtrPDLfSlArYnIwAopaKISJ76w7PRO9x0Ubk+FdPtXNvZUghj8bCqwmlgkYmHC4bDJyMpeaT4FjGPSx9aubau7OGxLBp4Y5GUWBYagdAfWojvb2aRskZwMMaSCTxEsygplYEak8yp4cqptViPhjmLZUp1ZvX6yHx48ouVcdMi/hiRYl+CAVuh3hxEWsW0XIH3ZvEPfmB+opm2vs2XCStFiAqkWswzZGuAfCzKASOB9K4JFzOFOoAzW87gLf5/Cs422q3xTpFx8S1N1gHcm8Xa9iWjIEEWe+kl3CEde79q/7VqaMRtXHYv25pmU8kPdR/w209Sa58N3MWr/aP+EeyPU86zxG8MjaLZB5cfjUXyGPc/aTq8NpTsu/mf+TBN0WGpES9SdT7zatc+yABrLD6XJ/lXLLOzG7MSfM3rXS7WbmgtGvb7Ti2jhsiMUsQBcqPZIBvoOR0qSbQ2G+DihmkCiectkuFcxRqoa4vde9JZdSCFA011pnK30NS3elXfZuy5mubIUJ82QZSfUJ8TTeO5ZGPqJjZ6BLkX/Fu4/SMOzsEFgGIxjvIjySBEjI76dlPiaRiQEXgCbkngLUmBw7Y+Q/ouFAuADDHdIUtwMpJsz+Z49DxrTj8Qe6w6nhHh81h+KSWRzb1Hdj3CpLvTtCfA4WLZ8GVWMCvM+uYs7NmUEHS9iC3Gx0tTII5B4HEzyGXpKck70PYCQ7OscYtGBZjnbgS19QoFw6qdM19dbUhxQ5Zj6K38xWWFxF0d2jvbKiFCrCMFFYjKNb2Nri9rEdaExSH7w+Nj8DSV6/F2m3hPtOG/wBTHvHPBbebf0Bv8xTftOK17ksSpv8APQDkPKnNp1HFlHvFOW5Wwf07HKBrFEVeQ8soIKrfmWYfAHpr7jgl+BqQ8RZFqJZtmegKKKK2ZxsKKKKISNb87yvgoFeNA7vII1zXyAkMbtbU+za2lyRVbv2h48m/fqvkIo7fME/Org2tsmPERNFMudGFiOfUEHkQdQaqzbfZpioSTB/eY+QuFmHqDZW9QQfKlr1sPKGaWC2MNi8fWJiu1HEuqqYMMRYBw+d1frYaBFPTxVFsZKjzPIkKQKxW0aG6qAOuguTc6ADWscUpibLKrRN0cFD/ABcfcaxBBGh+lvrWfa9zDTTocWjErYPWYlLQKCR5/IUp5be00zcg9YUWow5MjZYlMjdIwXPy4VJML2fYponlmAw6IjNY2aU2BNgBdU9WJt0q9MV2iV3iNNfrsxl2bs1sRIIkYJfV5CQFjTmxJ0HQdTarcm23swQjDyYjCGJVCZGkRhlWwAIv6VT+F7mIeGJZG4l5fESeoHAVvk3hdRxRB5KoHupqu6uodIG5nZGFdlN5ljAScYzY+zpsVBNFjcMqR92GiV48rCM3jC+IZeVxrcCo72pzqcYzqwZTh0IKkEaGQcR5imtcfiJRpEZB1Mahfi4FNe1YD4c6QoWYKe7Kh7HiDlGUjQaE1Y1gcEa1F68Q0uGDb1xMI3zRQ5FCtHGEI62JJDfUdPfQJVbRgA34WAv7uvupWjIJK634rw16joeFduydjT40lYMO0ljYs2URqfNibadBelNNaeJql0xkAc6Pz9ZxmC7KkceaRzZFVQWJ8hV19n+6ZwOGyvYyyHPIRqL2sFB5hR8ya1bibhpgIyzBGnf23AsAOSJzCj5mpaBWlTT5YnMZuWchuBoRaKKKYiMKKKKIQpCKWiiE1SwBhZgGB5EXHwNM+J3IwUhu2Egv1CBT8VtT7RRPQSO0jB7Ndn/9qn70n/1XRh9xMChuuEhuObLmP8V6f6K80J71N7zVDh1QZUUKo4BQAPgKWRAQQRcHiPLnWysTXsjKQ3o3ZhixTLFNJHCnt3sbORcJFpc2Frlr2vz5N4xscV+4jCkf6j+J/ifZqUb/AO6OIE8k8MZljbxmzKChsM1wSNNL3FRPB4ZVRZp1uWF44j05NJ/IcPfwzLg3UfQTqsF6zWAD1N+0B3s4zu5WP8b3N/8Axr94+eg9a0TpFYhUuDxd9XP8kH6tqyxuPZzmkb+g9Byp43K3NfaD95ICmFU6ngZCPuqenVuXAa8Kaw1h0nAjOTZXjp1W8n0H8Ts7PdxRiz384c4caIhJ+0bmTzMY1HmR0Gtv4bCLGoRFCqosFUAKB5AaClgw6ooVAFVQAABYADQAeVbq1kQKNCcjba1rdRiUtFFTlUKKKKIQoooohCiiiiEKKKKIQoooohCiiiiEb9vbPM2GmiBsXRlHTUcD5Hh76onacc3fMrQymUn2AjEj0sOHDhS0UvdUH1uaGHlPR1dHtJNup2WyTMJcfeNBqIQfG369vYXyBufKrZw+GVFCoAqqAFCgAADgBblRRVyoFGhE7bXtPU53N1FFFSlcKKKKIT//2Q=="/>
          <p:cNvSpPr>
            <a:spLocks noChangeAspect="1" noChangeArrowheads="1"/>
          </p:cNvSpPr>
          <p:nvPr/>
        </p:nvSpPr>
        <p:spPr bwMode="auto">
          <a:xfrm>
            <a:off x="1648320" y="-139019"/>
            <a:ext cx="304800" cy="304801"/>
          </a:xfrm>
          <a:prstGeom prst="rect">
            <a:avLst/>
          </a:prstGeom>
          <a:noFill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http://quellicolsangueazzurro.oneminutesite.it/files/35-LAVORI_SAN_PAOLO-FOTOCUOMO-7%5b1%5d.jpg">
            <a:extLst>
              <a:ext uri="{FF2B5EF4-FFF2-40B4-BE49-F238E27FC236}">
                <a16:creationId xmlns:a16="http://schemas.microsoft.com/office/drawing/2014/main" id="{DBA59686-7447-16F7-6CC2-69FCBCD7B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12778" r="2133" b="6300"/>
          <a:stretch>
            <a:fillRect/>
          </a:stretch>
        </p:blipFill>
        <p:spPr bwMode="auto">
          <a:xfrm>
            <a:off x="1828801" y="304800"/>
            <a:ext cx="29067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8" descr="http://www.napolicalciolive.com/wp-content/uploads/2012/04/Stadio-San-Paolo.jpg">
            <a:extLst>
              <a:ext uri="{FF2B5EF4-FFF2-40B4-BE49-F238E27FC236}">
                <a16:creationId xmlns:a16="http://schemas.microsoft.com/office/drawing/2014/main" id="{D730205A-FD92-1990-3BE1-D33FFEECC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0"/>
          <a:stretch>
            <a:fillRect/>
          </a:stretch>
        </p:blipFill>
        <p:spPr bwMode="auto">
          <a:xfrm>
            <a:off x="7467601" y="4800600"/>
            <a:ext cx="30257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6" descr="http://quellicolsangueazzurro.oneminutesite.it/files/35-LAVORI_SAN_PAOLO-FOTOCUOMO-7%5b1%5d.jpg">
            <a:extLst>
              <a:ext uri="{FF2B5EF4-FFF2-40B4-BE49-F238E27FC236}">
                <a16:creationId xmlns:a16="http://schemas.microsoft.com/office/drawing/2014/main" id="{90D54C2C-95FB-0EBF-1E5A-33DB2C05C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12778" r="2133" b="6300"/>
          <a:stretch>
            <a:fillRect/>
          </a:stretch>
        </p:blipFill>
        <p:spPr bwMode="auto">
          <a:xfrm>
            <a:off x="7467601" y="228600"/>
            <a:ext cx="29067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6" descr="http://quellicolsangueazzurro.oneminutesite.it/files/35-LAVORI_SAN_PAOLO-FOTOCUOMO-7%5b1%5d.jpg">
            <a:extLst>
              <a:ext uri="{FF2B5EF4-FFF2-40B4-BE49-F238E27FC236}">
                <a16:creationId xmlns:a16="http://schemas.microsoft.com/office/drawing/2014/main" id="{46DFD6AF-BC78-3477-3618-A9EE37945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12778" r="2133" b="6300"/>
          <a:stretch>
            <a:fillRect/>
          </a:stretch>
        </p:blipFill>
        <p:spPr bwMode="auto">
          <a:xfrm>
            <a:off x="1752600" y="4724401"/>
            <a:ext cx="29718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Immagine 6">
            <a:extLst>
              <a:ext uri="{FF2B5EF4-FFF2-40B4-BE49-F238E27FC236}">
                <a16:creationId xmlns:a16="http://schemas.microsoft.com/office/drawing/2014/main" id="{D40FA8CD-3CF4-B3A3-5FB0-A7DFEDFEC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514600"/>
            <a:ext cx="30035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6" descr="http://quellicolsangueazzurro.oneminutesite.it/files/35-LAVORI_SAN_PAOLO-FOTOCUOMO-7%5b1%5d.jpg">
            <a:extLst>
              <a:ext uri="{FF2B5EF4-FFF2-40B4-BE49-F238E27FC236}">
                <a16:creationId xmlns:a16="http://schemas.microsoft.com/office/drawing/2014/main" id="{78D0A58D-B04F-99EE-B7BB-415667542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12778" r="2133" b="6300"/>
          <a:stretch>
            <a:fillRect/>
          </a:stretch>
        </p:blipFill>
        <p:spPr bwMode="auto">
          <a:xfrm>
            <a:off x="1828801" y="2514600"/>
            <a:ext cx="29067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790F9E0-A271-D6B3-B39E-98825D7528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29200" y="1371600"/>
            <a:ext cx="1981200" cy="1588"/>
          </a:xfrm>
          <a:prstGeom prst="straightConnector1">
            <a:avLst/>
          </a:prstGeom>
          <a:noFill/>
          <a:ln w="55000" cmpd="thickThin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C3880D7-8AFB-3045-C42C-47B5395626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05400" y="3579814"/>
            <a:ext cx="1981200" cy="1587"/>
          </a:xfrm>
          <a:prstGeom prst="straightConnector1">
            <a:avLst/>
          </a:prstGeom>
          <a:noFill/>
          <a:ln w="55000" cmpd="thickThin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3014F31-E180-218C-4FB3-CB7259BFE11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05400" y="5715000"/>
            <a:ext cx="1981200" cy="1588"/>
          </a:xfrm>
          <a:prstGeom prst="straightConnector1">
            <a:avLst/>
          </a:prstGeom>
          <a:noFill/>
          <a:ln w="55000" cmpd="thickThin">
            <a:solidFill>
              <a:schemeClr val="accent1"/>
            </a:solidFill>
            <a:round/>
            <a:headEnd/>
            <a:tailEnd type="arrow" w="med" len="med"/>
          </a:ln>
          <a:effectLst>
            <a:outerShdw blurRad="50800" dist="381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47" name="CasellaDiTesto 12">
            <a:extLst>
              <a:ext uri="{FF2B5EF4-FFF2-40B4-BE49-F238E27FC236}">
                <a16:creationId xmlns:a16="http://schemas.microsoft.com/office/drawing/2014/main" id="{D8514F06-5143-0782-ACB0-37DDACCC9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199" y="649288"/>
            <a:ext cx="1371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800"/>
              <a:t>5-ASA</a:t>
            </a:r>
          </a:p>
          <a:p>
            <a:pPr algn="ctr" eaLnBrk="1" hangingPunct="1"/>
            <a:r>
              <a:rPr lang="it-IT" altLang="it-IT" sz="1800"/>
              <a:t>STEROIDS</a:t>
            </a:r>
          </a:p>
        </p:txBody>
      </p:sp>
      <p:sp>
        <p:nvSpPr>
          <p:cNvPr id="65548" name="CasellaDiTesto 13">
            <a:extLst>
              <a:ext uri="{FF2B5EF4-FFF2-40B4-BE49-F238E27FC236}">
                <a16:creationId xmlns:a16="http://schemas.microsoft.com/office/drawing/2014/main" id="{D8016C8F-DB1E-06D9-AA43-354AACD53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859088"/>
            <a:ext cx="114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800"/>
              <a:t>AZT</a:t>
            </a:r>
          </a:p>
          <a:p>
            <a:pPr algn="ctr" eaLnBrk="1" hangingPunct="1"/>
            <a:r>
              <a:rPr lang="it-IT" altLang="it-IT" sz="1800"/>
              <a:t>6-MP</a:t>
            </a:r>
          </a:p>
        </p:txBody>
      </p:sp>
      <p:sp>
        <p:nvSpPr>
          <p:cNvPr id="65549" name="CasellaDiTesto 14">
            <a:extLst>
              <a:ext uri="{FF2B5EF4-FFF2-40B4-BE49-F238E27FC236}">
                <a16:creationId xmlns:a16="http://schemas.microsoft.com/office/drawing/2014/main" id="{D43F0CF4-DCEF-F3E3-B6F5-B7F0B8D1D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198" y="5065495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800"/>
              <a:t>ADVANCED THERAPY</a:t>
            </a:r>
          </a:p>
        </p:txBody>
      </p:sp>
      <p:sp>
        <p:nvSpPr>
          <p:cNvPr id="65550" name="CasellaDiTesto 15">
            <a:extLst>
              <a:ext uri="{FF2B5EF4-FFF2-40B4-BE49-F238E27FC236}">
                <a16:creationId xmlns:a16="http://schemas.microsoft.com/office/drawing/2014/main" id="{C61B894E-843D-4D15-26CF-6DC9BE098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19856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800" b="1">
                <a:solidFill>
                  <a:srgbClr val="C00000"/>
                </a:solidFill>
              </a:rPr>
              <a:t>CROHN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B0920E-C267-C7A3-6A84-BEF80706AEF7}"/>
              </a:ext>
            </a:extLst>
          </p:cNvPr>
          <p:cNvSpPr txBox="1"/>
          <p:nvPr/>
        </p:nvSpPr>
        <p:spPr>
          <a:xfrm>
            <a:off x="4484915" y="6410782"/>
            <a:ext cx="24275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it-IT" sz="1400" i="1" dirty="0"/>
              <a:t>Personal point of </a:t>
            </a:r>
            <a:r>
              <a:rPr lang="it-IT" sz="1400" i="1" dirty="0" err="1"/>
              <a:t>view</a:t>
            </a:r>
            <a:endParaRPr lang="it-IT" sz="14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49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C:\Users\Castiglione\Desktop\Immagine.png">
            <a:extLst>
              <a:ext uri="{FF2B5EF4-FFF2-40B4-BE49-F238E27FC236}">
                <a16:creationId xmlns:a16="http://schemas.microsoft.com/office/drawing/2014/main" id="{35819A30-282E-C54C-DC7C-87A2ACE61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54852"/>
            <a:ext cx="8545286" cy="136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CasellaDiTesto 21">
            <a:extLst>
              <a:ext uri="{FF2B5EF4-FFF2-40B4-BE49-F238E27FC236}">
                <a16:creationId xmlns:a16="http://schemas.microsoft.com/office/drawing/2014/main" id="{125472E9-16E7-B498-83A5-5F72F5C2E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3476" y="6422764"/>
            <a:ext cx="5188383" cy="28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91" tIns="47396" rIns="94791" bIns="4739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25082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758950" indent="-250825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262188" indent="-250825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719388" indent="-250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176588" indent="-250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633788" indent="-250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090988" indent="-2508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Castiglione, </a:t>
            </a:r>
            <a:r>
              <a:rPr lang="it-IT" alt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Aliment</a:t>
            </a: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Pharmacol</a:t>
            </a: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Ther</a:t>
            </a: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0234DA3-A45E-69F3-7021-A346AF43D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87" y="1640910"/>
            <a:ext cx="6626268" cy="451204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483A84-FAD1-9D7E-CF0B-BFD732523741}"/>
              </a:ext>
            </a:extLst>
          </p:cNvPr>
          <p:cNvSpPr txBox="1"/>
          <p:nvPr/>
        </p:nvSpPr>
        <p:spPr>
          <a:xfrm>
            <a:off x="9945665" y="3244334"/>
            <a:ext cx="136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ANTI-</a:t>
            </a:r>
            <a:r>
              <a:rPr lang="it-IT" b="1" dirty="0" err="1">
                <a:solidFill>
                  <a:srgbClr val="C00000"/>
                </a:solidFill>
              </a:rPr>
              <a:t>TNFs</a:t>
            </a:r>
            <a:endParaRPr lang="it-IT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erchio, testo&#10;&#10;Descrizione generata automaticamente">
            <a:extLst>
              <a:ext uri="{FF2B5EF4-FFF2-40B4-BE49-F238E27FC236}">
                <a16:creationId xmlns:a16="http://schemas.microsoft.com/office/drawing/2014/main" id="{505FDD5E-6186-16A0-49A1-900CEAE9F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39" y="1700808"/>
            <a:ext cx="4793759" cy="4259817"/>
          </a:xfrm>
          <a:prstGeom prst="rect">
            <a:avLst/>
          </a:prstGeom>
        </p:spPr>
      </p:pic>
      <p:pic>
        <p:nvPicPr>
          <p:cNvPr id="5" name="Immagine 4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E9D19D0D-6B2F-3072-4A32-AB3C5D3F6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99" y="116632"/>
            <a:ext cx="7716033" cy="1584176"/>
          </a:xfrm>
          <a:prstGeom prst="rect">
            <a:avLst/>
          </a:prstGeom>
        </p:spPr>
      </p:pic>
      <p:sp>
        <p:nvSpPr>
          <p:cNvPr id="6" name="Rectangle 34">
            <a:extLst>
              <a:ext uri="{FF2B5EF4-FFF2-40B4-BE49-F238E27FC236}">
                <a16:creationId xmlns:a16="http://schemas.microsoft.com/office/drawing/2014/main" id="{421A4261-96DE-CDA5-CCA7-57C7E4628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787" y="6363451"/>
            <a:ext cx="7186613" cy="27699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marL="342891" indent="-342891" algn="r">
              <a:defRPr/>
            </a:pPr>
            <a:r>
              <a:rPr lang="it-IT" sz="1200" dirty="0">
                <a:latin typeface="Calibri" pitchFamily="34" charset="0"/>
              </a:rPr>
              <a:t>Castiglione, </a:t>
            </a:r>
            <a:r>
              <a:rPr lang="it-IT" sz="1200" dirty="0" err="1">
                <a:latin typeface="Calibri" pitchFamily="34" charset="0"/>
              </a:rPr>
              <a:t>Ther</a:t>
            </a:r>
            <a:r>
              <a:rPr lang="it-IT" sz="1200" dirty="0">
                <a:latin typeface="Calibri" pitchFamily="34" charset="0"/>
              </a:rPr>
              <a:t> </a:t>
            </a:r>
            <a:r>
              <a:rPr lang="it-IT" sz="1200" dirty="0" err="1">
                <a:latin typeface="Calibri" pitchFamily="34" charset="0"/>
              </a:rPr>
              <a:t>Adv</a:t>
            </a:r>
            <a:r>
              <a:rPr lang="it-IT" sz="1200" dirty="0">
                <a:latin typeface="Calibri" pitchFamily="34" charset="0"/>
              </a:rPr>
              <a:t> </a:t>
            </a:r>
            <a:r>
              <a:rPr lang="it-IT" sz="1200" dirty="0" err="1">
                <a:latin typeface="Calibri" pitchFamily="34" charset="0"/>
              </a:rPr>
              <a:t>Gastroenterol</a:t>
            </a:r>
            <a:r>
              <a:rPr lang="it-IT" sz="1200" dirty="0">
                <a:latin typeface="Calibri" pitchFamily="34" charset="0"/>
              </a:rPr>
              <a:t> 2022</a:t>
            </a:r>
          </a:p>
        </p:txBody>
      </p:sp>
      <p:pic>
        <p:nvPicPr>
          <p:cNvPr id="8" name="Immagine 7" descr="Immagine che contiene linea, diagramma, Diagramma, testo&#10;&#10;Descrizione generata automaticamente">
            <a:extLst>
              <a:ext uri="{FF2B5EF4-FFF2-40B4-BE49-F238E27FC236}">
                <a16:creationId xmlns:a16="http://schemas.microsoft.com/office/drawing/2014/main" id="{975BA8D3-8A89-DC7F-CE88-56C15A17A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3" y="2636912"/>
            <a:ext cx="6251205" cy="271230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7EBBFF0-6FED-E20E-E002-CEF6CF88788E}"/>
              </a:ext>
            </a:extLst>
          </p:cNvPr>
          <p:cNvSpPr txBox="1"/>
          <p:nvPr/>
        </p:nvSpPr>
        <p:spPr>
          <a:xfrm>
            <a:off x="1148557" y="2322994"/>
            <a:ext cx="1584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MH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D67495C-1ECC-F788-3532-F5036FCD501C}"/>
              </a:ext>
            </a:extLst>
          </p:cNvPr>
          <p:cNvSpPr txBox="1"/>
          <p:nvPr/>
        </p:nvSpPr>
        <p:spPr>
          <a:xfrm>
            <a:off x="4559830" y="2306656"/>
            <a:ext cx="105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TH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219061-04BC-15B8-2644-B45ED91F1257}"/>
              </a:ext>
            </a:extLst>
          </p:cNvPr>
          <p:cNvSpPr txBox="1"/>
          <p:nvPr/>
        </p:nvSpPr>
        <p:spPr>
          <a:xfrm>
            <a:off x="2402978" y="5610111"/>
            <a:ext cx="2496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C00000"/>
                </a:solidFill>
              </a:rPr>
              <a:t>FC &lt; 94 </a:t>
            </a:r>
            <a:r>
              <a:rPr lang="it-IT" sz="2400" dirty="0" err="1">
                <a:solidFill>
                  <a:srgbClr val="C00000"/>
                </a:solidFill>
              </a:rPr>
              <a:t>mcg</a:t>
            </a:r>
            <a:r>
              <a:rPr lang="it-IT" sz="2400" dirty="0">
                <a:solidFill>
                  <a:srgbClr val="C00000"/>
                </a:solidFill>
              </a:rPr>
              <a:t>/gr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2BAAE-5A71-042D-0A3F-26BABD94A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457D41E-E43A-6D1C-A085-EBBF33A24D86}"/>
              </a:ext>
            </a:extLst>
          </p:cNvPr>
          <p:cNvSpPr txBox="1"/>
          <p:nvPr/>
        </p:nvSpPr>
        <p:spPr>
          <a:xfrm>
            <a:off x="8919095" y="6446907"/>
            <a:ext cx="2626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 err="1"/>
              <a:t>Ananthakrishan</a:t>
            </a:r>
            <a:r>
              <a:rPr lang="it-IT" sz="1100" dirty="0"/>
              <a:t>, </a:t>
            </a:r>
            <a:r>
              <a:rPr lang="it-IT" sz="1100" dirty="0" err="1"/>
              <a:t>Gastroenterology</a:t>
            </a:r>
            <a:r>
              <a:rPr lang="it-IT" sz="1100" dirty="0"/>
              <a:t> 2024</a:t>
            </a:r>
          </a:p>
        </p:txBody>
      </p:sp>
      <p:pic>
        <p:nvPicPr>
          <p:cNvPr id="4" name="Immagine 3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0B216B1A-BD0A-B539-B0D1-BB3AF0E49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37" y="499582"/>
            <a:ext cx="10833683" cy="160880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E5916F-010E-39D5-2523-3588C57356B4}"/>
              </a:ext>
            </a:extLst>
          </p:cNvPr>
          <p:cNvSpPr txBox="1"/>
          <p:nvPr/>
        </p:nvSpPr>
        <p:spPr>
          <a:xfrm>
            <a:off x="7896862" y="2618416"/>
            <a:ext cx="2134051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66" dirty="0" err="1">
                <a:solidFill>
                  <a:srgbClr val="C00000"/>
                </a:solidFill>
              </a:rPr>
              <a:t>JAKi</a:t>
            </a:r>
            <a:r>
              <a:rPr lang="it-IT" sz="1866" dirty="0">
                <a:solidFill>
                  <a:srgbClr val="C00000"/>
                </a:solidFill>
              </a:rPr>
              <a:t> </a:t>
            </a:r>
            <a:r>
              <a:rPr lang="it-IT" sz="1866" dirty="0" err="1">
                <a:solidFill>
                  <a:srgbClr val="C00000"/>
                </a:solidFill>
              </a:rPr>
              <a:t>included</a:t>
            </a:r>
            <a:endParaRPr lang="it-IT" sz="1866" dirty="0">
              <a:solidFill>
                <a:srgbClr val="C00000"/>
              </a:solidFill>
            </a:endParaRPr>
          </a:p>
        </p:txBody>
      </p:sp>
      <p:pic>
        <p:nvPicPr>
          <p:cNvPr id="3" name="Immagine 2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8C69229E-23DA-3250-3D9D-B026FB216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55805" r="3244"/>
          <a:stretch/>
        </p:blipFill>
        <p:spPr>
          <a:xfrm>
            <a:off x="5925317" y="2954249"/>
            <a:ext cx="5715967" cy="2982626"/>
          </a:xfrm>
          <a:prstGeom prst="rect">
            <a:avLst/>
          </a:prstGeom>
        </p:spPr>
      </p:pic>
      <p:pic>
        <p:nvPicPr>
          <p:cNvPr id="5" name="Immagine 4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6DFC3AB3-C621-AAC8-B841-A79594422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3" r="12014" b="47363"/>
          <a:stretch/>
        </p:blipFill>
        <p:spPr>
          <a:xfrm>
            <a:off x="963937" y="2788537"/>
            <a:ext cx="4350182" cy="3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45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80385-31AD-45FB-F9D0-1278C1643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40FAE86-C3FF-A9A2-8F48-DF8301E47963}"/>
              </a:ext>
            </a:extLst>
          </p:cNvPr>
          <p:cNvSpPr txBox="1"/>
          <p:nvPr/>
        </p:nvSpPr>
        <p:spPr>
          <a:xfrm>
            <a:off x="8506012" y="6223828"/>
            <a:ext cx="30722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 err="1"/>
              <a:t>Ananthakrishan</a:t>
            </a:r>
            <a:r>
              <a:rPr lang="it-IT" sz="1100" dirty="0"/>
              <a:t>, </a:t>
            </a:r>
            <a:r>
              <a:rPr lang="it-IT" sz="1100" dirty="0" err="1"/>
              <a:t>Gastroenterology</a:t>
            </a:r>
            <a:r>
              <a:rPr lang="it-IT" sz="1100" dirty="0"/>
              <a:t> 2024</a:t>
            </a:r>
          </a:p>
        </p:txBody>
      </p:sp>
      <p:pic>
        <p:nvPicPr>
          <p:cNvPr id="4" name="Immagine 3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77653E09-27DD-BAC0-98A7-B60F012A8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41" y="372562"/>
            <a:ext cx="9663577" cy="155539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6C3EC7A-719E-A7AA-FDE3-8D82F66B03E9}"/>
              </a:ext>
            </a:extLst>
          </p:cNvPr>
          <p:cNvSpPr txBox="1"/>
          <p:nvPr/>
        </p:nvSpPr>
        <p:spPr>
          <a:xfrm>
            <a:off x="7747570" y="2483961"/>
            <a:ext cx="2496216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66" dirty="0" err="1">
                <a:solidFill>
                  <a:srgbClr val="C00000"/>
                </a:solidFill>
              </a:rPr>
              <a:t>Bio-exposed</a:t>
            </a:r>
            <a:endParaRPr lang="it-IT" sz="1866" dirty="0">
              <a:solidFill>
                <a:srgbClr val="C00000"/>
              </a:solidFill>
            </a:endParaRPr>
          </a:p>
        </p:txBody>
      </p:sp>
      <p:pic>
        <p:nvPicPr>
          <p:cNvPr id="6" name="Immagine 5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A409540C-AC7D-10D0-81E1-E3579B155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t="55565" r="3488"/>
          <a:stretch/>
        </p:blipFill>
        <p:spPr>
          <a:xfrm>
            <a:off x="5353057" y="2916773"/>
            <a:ext cx="6370857" cy="3253706"/>
          </a:xfrm>
          <a:prstGeom prst="rect">
            <a:avLst/>
          </a:prstGeom>
        </p:spPr>
      </p:pic>
      <p:pic>
        <p:nvPicPr>
          <p:cNvPr id="7" name="Immagine 6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008640BE-38B8-49E8-1433-3CF5CEEA2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r="13111" b="47363"/>
          <a:stretch/>
        </p:blipFill>
        <p:spPr>
          <a:xfrm>
            <a:off x="468086" y="2676269"/>
            <a:ext cx="4438756" cy="309055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47B9C0B-5A26-A611-72E0-C2CE735CA051}"/>
              </a:ext>
            </a:extLst>
          </p:cNvPr>
          <p:cNvSpPr txBox="1"/>
          <p:nvPr/>
        </p:nvSpPr>
        <p:spPr>
          <a:xfrm>
            <a:off x="5241727" y="2547441"/>
            <a:ext cx="3399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6004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5AAB3D-578E-B1EC-8516-B3A1C9C0860E}"/>
              </a:ext>
            </a:extLst>
          </p:cNvPr>
          <p:cNvSpPr txBox="1"/>
          <p:nvPr/>
        </p:nvSpPr>
        <p:spPr>
          <a:xfrm>
            <a:off x="8311643" y="6285330"/>
            <a:ext cx="30722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 err="1"/>
              <a:t>Shehab</a:t>
            </a:r>
            <a:r>
              <a:rPr lang="it-IT" sz="1100" dirty="0"/>
              <a:t>, </a:t>
            </a:r>
            <a:r>
              <a:rPr lang="it-IT" sz="1100" dirty="0" err="1"/>
              <a:t>Clin</a:t>
            </a:r>
            <a:r>
              <a:rPr lang="it-IT" sz="1100" dirty="0"/>
              <a:t> Gastro </a:t>
            </a:r>
            <a:r>
              <a:rPr lang="it-IT" sz="1100" dirty="0" err="1"/>
              <a:t>Hepatol</a:t>
            </a:r>
            <a:r>
              <a:rPr lang="it-IT" sz="1100" dirty="0"/>
              <a:t> 2024</a:t>
            </a:r>
          </a:p>
        </p:txBody>
      </p:sp>
      <p:pic>
        <p:nvPicPr>
          <p:cNvPr id="15" name="Immagine 14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53B6B3DD-5900-3F7C-DB13-81CB3558D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0" y="180254"/>
            <a:ext cx="10490415" cy="1548716"/>
          </a:xfrm>
          <a:prstGeom prst="rect">
            <a:avLst/>
          </a:prstGeom>
        </p:spPr>
      </p:pic>
      <p:pic>
        <p:nvPicPr>
          <p:cNvPr id="24" name="Immagine 23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C0952269-7801-F5AA-8D01-B6733A9E2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3"/>
          <a:stretch/>
        </p:blipFill>
        <p:spPr>
          <a:xfrm>
            <a:off x="1278227" y="2448321"/>
            <a:ext cx="9971308" cy="32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84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BFF9D-71F3-D44B-0C86-07B22DC5D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F5D5BF-DE23-2F16-D175-70FCC8EC1258}"/>
              </a:ext>
            </a:extLst>
          </p:cNvPr>
          <p:cNvSpPr txBox="1"/>
          <p:nvPr/>
        </p:nvSpPr>
        <p:spPr>
          <a:xfrm>
            <a:off x="7663275" y="6388053"/>
            <a:ext cx="30722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 err="1"/>
              <a:t>Shehab</a:t>
            </a:r>
            <a:r>
              <a:rPr lang="it-IT" sz="1100" dirty="0"/>
              <a:t>, </a:t>
            </a:r>
            <a:r>
              <a:rPr lang="it-IT" sz="1100" dirty="0" err="1"/>
              <a:t>Clin</a:t>
            </a:r>
            <a:r>
              <a:rPr lang="it-IT" sz="1100" dirty="0"/>
              <a:t> Gastro </a:t>
            </a:r>
            <a:r>
              <a:rPr lang="it-IT" sz="1100" dirty="0" err="1"/>
              <a:t>Hepatol</a:t>
            </a:r>
            <a:r>
              <a:rPr lang="it-IT" sz="1100" dirty="0"/>
              <a:t> 2024</a:t>
            </a:r>
          </a:p>
        </p:txBody>
      </p:sp>
      <p:pic>
        <p:nvPicPr>
          <p:cNvPr id="7" name="Immagine 6" descr="Immagine che contiene testo, documento, schermata, ricevuta&#10;&#10;Descrizione generata automaticamente">
            <a:extLst>
              <a:ext uri="{FF2B5EF4-FFF2-40B4-BE49-F238E27FC236}">
                <a16:creationId xmlns:a16="http://schemas.microsoft.com/office/drawing/2014/main" id="{542075D7-685A-AAAB-E879-9E98FDD0A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35" y="562119"/>
            <a:ext cx="9846848" cy="534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51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4">
            <a:extLst>
              <a:ext uri="{FF2B5EF4-FFF2-40B4-BE49-F238E27FC236}">
                <a16:creationId xmlns:a16="http://schemas.microsoft.com/office/drawing/2014/main" id="{B1124AEA-22F9-803A-6F1D-DA47744FE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9967" y="6225503"/>
            <a:ext cx="44383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da-DK" altLang="zh-CN" sz="1400" i="1" dirty="0" err="1">
                <a:solidFill>
                  <a:srgbClr val="254061"/>
                </a:solidFill>
                <a:latin typeface="Calibri" charset="0"/>
                <a:ea typeface="Calibri" charset="0"/>
                <a:cs typeface="Calibri" charset="0"/>
              </a:rPr>
              <a:t>Vuyyuru</a:t>
            </a:r>
            <a:r>
              <a:rPr lang="da-DK" altLang="zh-CN" sz="1400" i="1" dirty="0">
                <a:solidFill>
                  <a:srgbClr val="25406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a-DK" altLang="zh-CN" sz="1400" i="1" dirty="0" err="1">
                <a:solidFill>
                  <a:srgbClr val="254061"/>
                </a:solidFill>
                <a:latin typeface="Calibri" charset="0"/>
                <a:ea typeface="Calibri" charset="0"/>
                <a:cs typeface="Calibri" charset="0"/>
              </a:rPr>
              <a:t>Clin</a:t>
            </a:r>
            <a:r>
              <a:rPr lang="da-DK" altLang="zh-CN" sz="1400" i="1" dirty="0">
                <a:solidFill>
                  <a:srgbClr val="25406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a-DK" altLang="zh-CN" sz="1400" i="1" dirty="0" err="1">
                <a:solidFill>
                  <a:srgbClr val="254061"/>
                </a:solidFill>
                <a:latin typeface="Calibri" charset="0"/>
                <a:ea typeface="Calibri" charset="0"/>
                <a:cs typeface="Calibri" charset="0"/>
              </a:rPr>
              <a:t>Gastroenterol</a:t>
            </a:r>
            <a:r>
              <a:rPr lang="da-DK" altLang="zh-CN" sz="1400" i="1" dirty="0">
                <a:solidFill>
                  <a:srgbClr val="25406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a-DK" altLang="zh-CN" sz="1400" i="1" dirty="0" err="1">
                <a:solidFill>
                  <a:srgbClr val="254061"/>
                </a:solidFill>
                <a:latin typeface="Calibri" charset="0"/>
                <a:ea typeface="Calibri" charset="0"/>
                <a:cs typeface="Calibri" charset="0"/>
              </a:rPr>
              <a:t>Hepatol</a:t>
            </a:r>
            <a:r>
              <a:rPr lang="da-DK" altLang="zh-CN" sz="1400" i="1" dirty="0">
                <a:solidFill>
                  <a:srgbClr val="254061"/>
                </a:solidFill>
                <a:latin typeface="Calibri" charset="0"/>
                <a:ea typeface="Calibri" charset="0"/>
                <a:cs typeface="Calibri" charset="0"/>
              </a:rPr>
              <a:t> 2024 </a:t>
            </a:r>
            <a:endParaRPr lang="it-IT" sz="1400" i="1" dirty="0">
              <a:solidFill>
                <a:srgbClr val="25406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Immagine 2" descr="Immagine che contiene testo, Carattere&#10;&#10;Descrizione generata automaticamente">
            <a:extLst>
              <a:ext uri="{FF2B5EF4-FFF2-40B4-BE49-F238E27FC236}">
                <a16:creationId xmlns:a16="http://schemas.microsoft.com/office/drawing/2014/main" id="{A495528B-9CB0-6D8B-9021-1343F894B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60" y="32998"/>
            <a:ext cx="10465119" cy="1438601"/>
          </a:xfrm>
          <a:prstGeom prst="rect">
            <a:avLst/>
          </a:prstGeom>
        </p:spPr>
      </p:pic>
      <p:pic>
        <p:nvPicPr>
          <p:cNvPr id="8" name="Immagine 7" descr="Immagine che contiene testo, ricevuta, documento, diagramma&#10;&#10;Descrizione generata automaticamente">
            <a:extLst>
              <a:ext uri="{FF2B5EF4-FFF2-40B4-BE49-F238E27FC236}">
                <a16:creationId xmlns:a16="http://schemas.microsoft.com/office/drawing/2014/main" id="{CC90B00E-7CC4-E277-9CFB-4D3ECB6C3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8" y="1471599"/>
            <a:ext cx="5952728" cy="5116025"/>
          </a:xfrm>
          <a:prstGeom prst="rect">
            <a:avLst/>
          </a:prstGeom>
        </p:spPr>
      </p:pic>
      <p:pic>
        <p:nvPicPr>
          <p:cNvPr id="10" name="Immagine 9" descr="Immagine che contiene testo, ricevuta, Carattere, schermata&#10;&#10;Descrizione generata automaticamente">
            <a:extLst>
              <a:ext uri="{FF2B5EF4-FFF2-40B4-BE49-F238E27FC236}">
                <a16:creationId xmlns:a16="http://schemas.microsoft.com/office/drawing/2014/main" id="{92CD6C99-1BDE-61A6-EF63-4EF120EBC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94" y="2686469"/>
            <a:ext cx="4843146" cy="24140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0CCDAF-1B5A-5287-3D66-1C741D0ABE07}"/>
              </a:ext>
            </a:extLst>
          </p:cNvPr>
          <p:cNvSpPr txBox="1"/>
          <p:nvPr/>
        </p:nvSpPr>
        <p:spPr>
          <a:xfrm>
            <a:off x="7400490" y="461865"/>
            <a:ext cx="2435290" cy="248209"/>
          </a:xfrm>
          <a:prstGeom prst="rect">
            <a:avLst/>
          </a:prstGeom>
          <a:solidFill>
            <a:srgbClr val="C00000">
              <a:alpha val="36099"/>
            </a:srgbClr>
          </a:solidFill>
        </p:spPr>
        <p:txBody>
          <a:bodyPr wrap="square" rtlCol="0">
            <a:spAutoFit/>
          </a:bodyPr>
          <a:lstStyle/>
          <a:p>
            <a:endParaRPr lang="it-IT" sz="1013" dirty="0"/>
          </a:p>
        </p:txBody>
      </p:sp>
    </p:spTree>
    <p:extLst>
      <p:ext uri="{BB962C8B-B14F-4D97-AF65-F5344CB8AC3E}">
        <p14:creationId xmlns:p14="http://schemas.microsoft.com/office/powerpoint/2010/main" val="639734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D8D78-2FBE-7B52-91FD-6549BD1C5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3655C38-84BD-4361-E0A5-1C2FC4315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46" y="655522"/>
            <a:ext cx="9465307" cy="329269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2B03ED-A733-BC3E-4EB7-5F1FB308834F}"/>
              </a:ext>
            </a:extLst>
          </p:cNvPr>
          <p:cNvSpPr txBox="1"/>
          <p:nvPr/>
        </p:nvSpPr>
        <p:spPr>
          <a:xfrm>
            <a:off x="8426783" y="5764067"/>
            <a:ext cx="2728494" cy="33855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it-IT" sz="1600" dirty="0"/>
              <a:t>Turner, </a:t>
            </a:r>
            <a:r>
              <a:rPr lang="it-IT" sz="1600" dirty="0" err="1"/>
              <a:t>Gastroenterology</a:t>
            </a:r>
            <a:r>
              <a:rPr lang="it-IT" sz="1600" dirty="0"/>
              <a:t> 2021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E1ED2CC-68B8-5CB4-B74E-6B923F08E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29395" r="16626" b="35278"/>
          <a:stretch>
            <a:fillRect/>
          </a:stretch>
        </p:blipFill>
        <p:spPr>
          <a:xfrm>
            <a:off x="1139868" y="4386550"/>
            <a:ext cx="6906014" cy="20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3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B0011-768F-9D6F-D68F-2890CF886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DADAF68B-97B9-7FC0-BADA-A6D07AD91E85}"/>
              </a:ext>
            </a:extLst>
          </p:cNvPr>
          <p:cNvGrpSpPr/>
          <p:nvPr/>
        </p:nvGrpSpPr>
        <p:grpSpPr>
          <a:xfrm>
            <a:off x="1295400" y="1012371"/>
            <a:ext cx="9342776" cy="5436399"/>
            <a:chOff x="1741713" y="622667"/>
            <a:chExt cx="8708576" cy="533532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F7D7CE4-CF8D-9823-EE94-5B9DDA68E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257" y="1869803"/>
              <a:ext cx="5726404" cy="3817603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F3C4F99-4951-167E-BB1D-DC7479C15103}"/>
                </a:ext>
              </a:extLst>
            </p:cNvPr>
            <p:cNvSpPr txBox="1"/>
            <p:nvPr/>
          </p:nvSpPr>
          <p:spPr>
            <a:xfrm>
              <a:off x="5388821" y="5776760"/>
              <a:ext cx="3646841" cy="1812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it-IT" sz="1200" dirty="0"/>
                <a:t>Personal point of </a:t>
              </a:r>
              <a:r>
                <a:rPr lang="it-IT" sz="1200" dirty="0" err="1"/>
                <a:t>view</a:t>
              </a:r>
              <a:r>
                <a:rPr lang="it-IT" sz="1200" dirty="0"/>
                <a:t>: AI </a:t>
              </a:r>
              <a:r>
                <a:rPr lang="it-IT" sz="1200" dirty="0" err="1"/>
                <a:t>generated</a:t>
              </a:r>
              <a:r>
                <a:rPr lang="it-IT" sz="1200" dirty="0"/>
                <a:t> image</a:t>
              </a:r>
              <a:endPara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AF5E5447-0858-82AC-AB66-F3A8F2450577}"/>
                </a:ext>
              </a:extLst>
            </p:cNvPr>
            <p:cNvSpPr txBox="1"/>
            <p:nvPr/>
          </p:nvSpPr>
          <p:spPr>
            <a:xfrm>
              <a:off x="1741713" y="622667"/>
              <a:ext cx="2786743" cy="574211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>
                  <a:solidFill>
                    <a:schemeClr val="bg1"/>
                  </a:solidFill>
                </a:rPr>
                <a:t>Really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effective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drugs</a:t>
              </a:r>
              <a:r>
                <a:rPr lang="it-IT" dirty="0">
                  <a:solidFill>
                    <a:schemeClr val="bg1"/>
                  </a:solidFill>
                </a:rPr>
                <a:t> (Advanced Therapy)</a:t>
              </a: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F1DA3028-F53B-648C-A73B-52413DB4F951}"/>
                </a:ext>
              </a:extLst>
            </p:cNvPr>
            <p:cNvSpPr txBox="1"/>
            <p:nvPr/>
          </p:nvSpPr>
          <p:spPr>
            <a:xfrm>
              <a:off x="7663546" y="625437"/>
              <a:ext cx="2786743" cy="634314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>
                  <a:solidFill>
                    <a:schemeClr val="bg1"/>
                  </a:solidFill>
                </a:rPr>
                <a:t>Robust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err="1">
                  <a:solidFill>
                    <a:schemeClr val="bg1"/>
                  </a:solidFill>
                </a:rPr>
                <a:t>Outocomes</a:t>
              </a:r>
              <a:endParaRPr lang="it-IT" dirty="0">
                <a:solidFill>
                  <a:schemeClr val="bg1"/>
                </a:solidFill>
              </a:endParaRPr>
            </a:p>
            <a:p>
              <a:pPr algn="ctr"/>
              <a:r>
                <a:rPr lang="it-IT" dirty="0">
                  <a:solidFill>
                    <a:schemeClr val="bg1"/>
                  </a:solidFill>
                </a:rPr>
                <a:t>Treat-To-Target</a:t>
              </a:r>
            </a:p>
          </p:txBody>
        </p:sp>
        <p:sp>
          <p:nvSpPr>
            <p:cNvPr id="4" name="Freccia tridirezionale 3">
              <a:extLst>
                <a:ext uri="{FF2B5EF4-FFF2-40B4-BE49-F238E27FC236}">
                  <a16:creationId xmlns:a16="http://schemas.microsoft.com/office/drawing/2014/main" id="{37EB9A95-BA8E-EA0D-A9AA-00E34F8D4384}"/>
                </a:ext>
              </a:extLst>
            </p:cNvPr>
            <p:cNvSpPr/>
            <p:nvPr/>
          </p:nvSpPr>
          <p:spPr>
            <a:xfrm rot="10800000">
              <a:off x="4835047" y="825850"/>
              <a:ext cx="2617938" cy="865164"/>
            </a:xfrm>
            <a:prstGeom prst="leftRightUp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8" name="Titolo 2">
            <a:extLst>
              <a:ext uri="{FF2B5EF4-FFF2-40B4-BE49-F238E27FC236}">
                <a16:creationId xmlns:a16="http://schemas.microsoft.com/office/drawing/2014/main" id="{52C2E3D1-CF61-DCE6-9C44-10C6E0BA7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03" y="262266"/>
            <a:ext cx="11610472" cy="457819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>
                <a:latin typeface="Aptos" panose="020B0004020202020204" pitchFamily="34" charset="0"/>
              </a:rPr>
              <a:t>«The Game </a:t>
            </a:r>
            <a:r>
              <a:rPr lang="it-IT" sz="3600" b="1" dirty="0" err="1">
                <a:latin typeface="Aptos" panose="020B0004020202020204" pitchFamily="34" charset="0"/>
              </a:rPr>
              <a:t>Changers</a:t>
            </a:r>
            <a:r>
              <a:rPr lang="it-IT" sz="3600" b="1" dirty="0">
                <a:latin typeface="Aptos" panose="020B0004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0288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EBE7C-9C59-8C40-F5F3-2A246B997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3C8275-7197-2F8C-4BD6-969D4F2112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E819069-2A04-FC34-8630-758F61464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47" y="605736"/>
            <a:ext cx="10135866" cy="53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842398-A37E-05FA-C05B-E1DA5154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D55A6B3-0F2F-3D3D-5CCD-374D57F4B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29" y="224208"/>
            <a:ext cx="9241418" cy="616094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5C1CAC-C30D-6FF2-D459-FB1F14FDF949}"/>
              </a:ext>
            </a:extLst>
          </p:cNvPr>
          <p:cNvSpPr txBox="1"/>
          <p:nvPr/>
        </p:nvSpPr>
        <p:spPr>
          <a:xfrm>
            <a:off x="7173006" y="6418348"/>
            <a:ext cx="36468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it-IT" sz="1400" dirty="0"/>
              <a:t>Personal point of </a:t>
            </a:r>
            <a:r>
              <a:rPr lang="it-IT" sz="1400" dirty="0" err="1"/>
              <a:t>view</a:t>
            </a:r>
            <a:r>
              <a:rPr lang="it-IT" sz="1400" dirty="0"/>
              <a:t>: AI </a:t>
            </a:r>
            <a:r>
              <a:rPr lang="it-IT" sz="1400" dirty="0" err="1"/>
              <a:t>generated</a:t>
            </a:r>
            <a:r>
              <a:rPr lang="it-IT" sz="1400" dirty="0"/>
              <a:t> image</a:t>
            </a:r>
            <a:endParaRPr lang="it-IT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884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6F42C-B0E7-8C27-4A9E-5291F8B9F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88C2D2F9-7489-2F2D-BCA3-4285278D7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711673"/>
              </p:ext>
            </p:extLst>
          </p:nvPr>
        </p:nvGraphicFramePr>
        <p:xfrm>
          <a:off x="1" y="0"/>
          <a:ext cx="12192001" cy="6770916"/>
        </p:xfrm>
        <a:graphic>
          <a:graphicData uri="http://schemas.openxmlformats.org/drawingml/2006/table">
            <a:tbl>
              <a:tblPr/>
              <a:tblGrid>
                <a:gridCol w="2786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1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62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605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5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STUDIO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FARMACO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PAZIENTI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DURATA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END-POINT 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END-POINT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18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</a:rPr>
                        <a:t>CROHN’S DISEASE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9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TARGAN    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(1997)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IFX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CLINICAL RESPONSE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ACCENT I  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(2002)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IFX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573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54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 (SUB-GROUP)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STEP-UP/TOP-DOWN  (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2008)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IFX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104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 (SUB-GROUP)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SONIC    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(2010)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IFX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50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 (SUB-GROUP)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CLASSIC - I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 (2006)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ADA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299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RESPONSE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CHARM (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2009)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ADA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778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 (SUB-GROUP)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5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EXTEND (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2012)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ADA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52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 (12W)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 (54W)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52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GEMINI </a:t>
                      </a: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2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  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</a:rPr>
                        <a:t>(2013)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VEDO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52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CLINICAL RESPONSE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52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GEMINI </a:t>
                      </a: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(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2014)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VEDO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416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10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CLINICAL REMISSION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CLINICAL RESPONSE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52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UNITI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(2016)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741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6/44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RESPONSE /CLINICAL REMISSION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 (SUB-GROUP)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7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U-EXCEL/EXCEED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(2023)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UPA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526/495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12/52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CLINICAL REMISSION/ENDOSCOPIC IMPROVEMENT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 (SUB-GROUP)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2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ADVANCE/FOTIFY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(2022)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cs typeface="Times New Roman" charset="0"/>
                        </a:rPr>
                        <a:t>GALAXY 1-2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cs typeface="Times New Roman" charset="0"/>
                        </a:rPr>
                        <a:t>(2022)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cs typeface="Times New Roman" charset="0"/>
                        </a:rPr>
                        <a:t>VIVID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cs typeface="Times New Roman" charset="0"/>
                        </a:rPr>
                        <a:t> (2024)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RISA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MIRI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936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900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1150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12/52. 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CLINICAL REMISSION/ENDOSCOPIC IMPROVEMENT/</a:t>
                      </a: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PROs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 (SUB-GROUP)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8F93E8-F31A-13EB-7188-3AB1442C0C4B}"/>
              </a:ext>
            </a:extLst>
          </p:cNvPr>
          <p:cNvSpPr txBox="1"/>
          <p:nvPr/>
        </p:nvSpPr>
        <p:spPr>
          <a:xfrm>
            <a:off x="8370435" y="6586250"/>
            <a:ext cx="36468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it-IT" sz="1200" i="1" dirty="0"/>
              <a:t>Personal point of </a:t>
            </a:r>
            <a:r>
              <a:rPr lang="it-IT" sz="1200" i="1" dirty="0" err="1"/>
              <a:t>view</a:t>
            </a:r>
            <a:endParaRPr lang="it-IT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659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266757"/>
              </p:ext>
            </p:extLst>
          </p:nvPr>
        </p:nvGraphicFramePr>
        <p:xfrm>
          <a:off x="1" y="0"/>
          <a:ext cx="12192001" cy="6469865"/>
        </p:xfrm>
        <a:graphic>
          <a:graphicData uri="http://schemas.openxmlformats.org/drawingml/2006/table">
            <a:tbl>
              <a:tblPr/>
              <a:tblGrid>
                <a:gridCol w="2786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4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1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62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605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82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STUDIO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FARMACO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PAZIENTI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DURATA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END-POINT 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END-POINT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22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ULCERATIVE COLITIS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0253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3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ACT </a:t>
                      </a: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    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(2005)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IFX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54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RESPONSE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REMISSION;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1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ULTRA </a:t>
                      </a: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    (2011)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ADA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55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ULTRA </a:t>
                      </a: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(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</a:rPr>
                        <a:t>2012)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ADA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494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52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63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GEMINI </a:t>
                      </a:r>
                      <a:r>
                        <a:rPr kumimoji="0" 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I 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</a:rPr>
                        <a:t>(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</a:rPr>
                        <a:t>2013)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VEDO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895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52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RESPONSE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63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PURSUIT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(2014)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GOLIM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1064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54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RESPONSE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REMISSION;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63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UNIFI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(2019)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961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8/52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  <a:b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906340"/>
                  </a:ext>
                </a:extLst>
              </a:tr>
              <a:tr h="463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OCTAVE 1-2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(2017)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TOFA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1139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8/52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  <a:b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222426"/>
                  </a:ext>
                </a:extLst>
              </a:tr>
              <a:tr h="463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U-ACHIVE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(2022)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UPA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474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8/52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  <a:b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146098"/>
                  </a:ext>
                </a:extLst>
              </a:tr>
              <a:tr h="463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LUCENT 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(2023)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MIRI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1281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8/52 weeks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  <a:b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25764"/>
                  </a:ext>
                </a:extLst>
              </a:tr>
              <a:tr h="463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QUASAR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(2024)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701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8/52 weeks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  <a:b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702004"/>
                  </a:ext>
                </a:extLst>
              </a:tr>
              <a:tr h="463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ELEVATE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(2023)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ETRAS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821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8/52 weeks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CLINICAL REMISSION</a:t>
                      </a:r>
                      <a:b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MUCOSAL HEALING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665960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E43A9E-BF62-333D-FEE5-4953CEC45105}"/>
              </a:ext>
            </a:extLst>
          </p:cNvPr>
          <p:cNvSpPr txBox="1"/>
          <p:nvPr/>
        </p:nvSpPr>
        <p:spPr>
          <a:xfrm>
            <a:off x="7847920" y="6469865"/>
            <a:ext cx="36468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it-IT" sz="1200" i="1" dirty="0"/>
              <a:t>Personal point of </a:t>
            </a:r>
            <a:r>
              <a:rPr lang="it-IT" sz="1200" i="1" dirty="0" err="1"/>
              <a:t>view</a:t>
            </a:r>
            <a:endParaRPr lang="it-IT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FAB6F0-82E4-197B-CCEA-518CCBF63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99349"/>
            <a:ext cx="10515600" cy="1772651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appropriate and </a:t>
            </a:r>
            <a:r>
              <a:rPr lang="it-IT" dirty="0" err="1"/>
              <a:t>methodologically</a:t>
            </a:r>
            <a:r>
              <a:rPr lang="it-IT" dirty="0"/>
              <a:t> sound to </a:t>
            </a:r>
            <a:r>
              <a:rPr lang="it-IT" dirty="0" err="1"/>
              <a:t>translate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«</a:t>
            </a:r>
            <a:r>
              <a:rPr lang="it-IT" dirty="0" err="1"/>
              <a:t>strategic</a:t>
            </a:r>
            <a:r>
              <a:rPr lang="it-IT" dirty="0"/>
              <a:t>» and «</a:t>
            </a:r>
            <a:r>
              <a:rPr lang="it-IT" dirty="0" err="1"/>
              <a:t>sequential</a:t>
            </a:r>
            <a:r>
              <a:rPr lang="it-IT" dirty="0"/>
              <a:t>» </a:t>
            </a:r>
            <a:r>
              <a:rPr lang="it-IT" dirty="0" err="1"/>
              <a:t>guidelines</a:t>
            </a:r>
            <a:r>
              <a:rPr lang="it-IT" dirty="0"/>
              <a:t> data and </a:t>
            </a:r>
            <a:r>
              <a:rPr lang="it-IT" dirty="0" err="1"/>
              <a:t>results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largely</a:t>
            </a:r>
            <a:r>
              <a:rPr lang="it-IT" dirty="0"/>
              <a:t> come from clinical trials with </a:t>
            </a:r>
            <a:r>
              <a:rPr lang="it-IT" dirty="0" err="1"/>
              <a:t>different</a:t>
            </a:r>
            <a:r>
              <a:rPr lang="it-IT" dirty="0"/>
              <a:t> end-points?</a:t>
            </a:r>
          </a:p>
        </p:txBody>
      </p:sp>
      <p:pic>
        <p:nvPicPr>
          <p:cNvPr id="1026" name="Picture 2" descr="Essere presenti in scena e nella vita: &quot;to be or not to be&quot;">
            <a:extLst>
              <a:ext uri="{FF2B5EF4-FFF2-40B4-BE49-F238E27FC236}">
                <a16:creationId xmlns:a16="http://schemas.microsoft.com/office/drawing/2014/main" id="{82088D6A-FAAD-4B99-5555-45180612B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710" y="190327"/>
            <a:ext cx="2589090" cy="191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821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216944" y="5547014"/>
            <a:ext cx="3068565" cy="185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" name="Rettangolo 3"/>
          <p:cNvSpPr/>
          <p:nvPr/>
        </p:nvSpPr>
        <p:spPr>
          <a:xfrm>
            <a:off x="6539346" y="5547015"/>
            <a:ext cx="193963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1608B3C-290B-EA47-500D-F73616F7141F}"/>
              </a:ext>
            </a:extLst>
          </p:cNvPr>
          <p:cNvSpPr txBox="1">
            <a:spLocks/>
          </p:cNvSpPr>
          <p:nvPr/>
        </p:nvSpPr>
        <p:spPr>
          <a:xfrm>
            <a:off x="7056107" y="6501342"/>
            <a:ext cx="3722723" cy="207921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333" dirty="0" err="1">
                <a:latin typeface="+mn-lt"/>
              </a:rPr>
              <a:t>Colombel</a:t>
            </a:r>
            <a:r>
              <a:rPr lang="de-AT" sz="1333" dirty="0">
                <a:latin typeface="+mn-lt"/>
              </a:rPr>
              <a:t>, Lancet </a:t>
            </a:r>
            <a:r>
              <a:rPr lang="de-AT" sz="1333" dirty="0" err="1">
                <a:latin typeface="+mn-lt"/>
              </a:rPr>
              <a:t>Gastroenterol</a:t>
            </a:r>
            <a:r>
              <a:rPr lang="de-AT" sz="1333" dirty="0">
                <a:latin typeface="+mn-lt"/>
              </a:rPr>
              <a:t> </a:t>
            </a:r>
            <a:r>
              <a:rPr lang="de-AT" sz="1333" dirty="0" err="1">
                <a:latin typeface="+mn-lt"/>
              </a:rPr>
              <a:t>Hepatol</a:t>
            </a:r>
            <a:r>
              <a:rPr lang="de-AT" sz="1333" dirty="0">
                <a:latin typeface="+mn-lt"/>
              </a:rPr>
              <a:t> 2017</a:t>
            </a:r>
          </a:p>
        </p:txBody>
      </p:sp>
      <p:pic>
        <p:nvPicPr>
          <p:cNvPr id="5" name="Immagine 4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D89EF98E-B9CD-5D5C-98B6-D6C3B73CF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456" y="1"/>
            <a:ext cx="8914040" cy="16288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096BED2-EAF1-269A-E30B-E51FC1FE6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988" y="5349958"/>
            <a:ext cx="7772400" cy="896815"/>
          </a:xfrm>
          <a:prstGeom prst="rect">
            <a:avLst/>
          </a:prstGeom>
        </p:spPr>
      </p:pic>
      <p:pic>
        <p:nvPicPr>
          <p:cNvPr id="10" name="Immagine 9" descr="Immagine che contiene testo, schermata, diagramma, schermo&#10;&#10;Descrizione generata automaticamente">
            <a:extLst>
              <a:ext uri="{FF2B5EF4-FFF2-40B4-BE49-F238E27FC236}">
                <a16:creationId xmlns:a16="http://schemas.microsoft.com/office/drawing/2014/main" id="{0D251471-DA1E-36CB-658D-23528C9A6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25" y="1677549"/>
            <a:ext cx="3941083" cy="362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64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216944" y="5547014"/>
            <a:ext cx="3068565" cy="185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" name="Rettangolo 3"/>
          <p:cNvSpPr/>
          <p:nvPr/>
        </p:nvSpPr>
        <p:spPr>
          <a:xfrm>
            <a:off x="6539346" y="5547015"/>
            <a:ext cx="193963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8" name="Immagine 7" descr="Immagine che contiene testo, diagramma, schermata, Piano&#10;&#10;Descrizione generata automaticamente">
            <a:extLst>
              <a:ext uri="{FF2B5EF4-FFF2-40B4-BE49-F238E27FC236}">
                <a16:creationId xmlns:a16="http://schemas.microsoft.com/office/drawing/2014/main" id="{C7CF6680-2A04-857A-0C77-E0E98B8E8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04" y="1803446"/>
            <a:ext cx="5902424" cy="350331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277C3A9-6F6D-A6E6-F1FF-798C88831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5413733"/>
            <a:ext cx="7988424" cy="1039603"/>
          </a:xfrm>
          <a:prstGeom prst="rect">
            <a:avLst/>
          </a:prstGeom>
        </p:spPr>
      </p:pic>
      <p:pic>
        <p:nvPicPr>
          <p:cNvPr id="13" name="Immagine 12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326208F4-F942-B2E3-BC26-5C7C41A0D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62198"/>
            <a:ext cx="8856984" cy="1634271"/>
          </a:xfrm>
          <a:prstGeom prst="rect">
            <a:avLst/>
          </a:prstGeom>
        </p:spPr>
      </p:pic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1608B3C-290B-EA47-500D-F73616F7141F}"/>
              </a:ext>
            </a:extLst>
          </p:cNvPr>
          <p:cNvSpPr txBox="1">
            <a:spLocks/>
          </p:cNvSpPr>
          <p:nvPr/>
        </p:nvSpPr>
        <p:spPr>
          <a:xfrm>
            <a:off x="6960096" y="6482657"/>
            <a:ext cx="3722723" cy="207921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333" dirty="0" err="1">
                <a:latin typeface="+mn-lt"/>
              </a:rPr>
              <a:t>Danese</a:t>
            </a:r>
            <a:r>
              <a:rPr lang="de-AT" sz="1333" dirty="0">
                <a:latin typeface="+mn-lt"/>
              </a:rPr>
              <a:t>, Lancet </a:t>
            </a:r>
            <a:r>
              <a:rPr lang="de-AT" sz="1333" dirty="0" err="1">
                <a:latin typeface="+mn-lt"/>
              </a:rPr>
              <a:t>Gastroenterol</a:t>
            </a:r>
            <a:r>
              <a:rPr lang="de-AT" sz="1333" dirty="0">
                <a:latin typeface="+mn-lt"/>
              </a:rPr>
              <a:t> </a:t>
            </a:r>
            <a:r>
              <a:rPr lang="de-AT" sz="1333" dirty="0" err="1">
                <a:latin typeface="+mn-lt"/>
              </a:rPr>
              <a:t>Hepatol</a:t>
            </a:r>
            <a:r>
              <a:rPr lang="de-AT" sz="1333" dirty="0">
                <a:latin typeface="+mn-lt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327979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216944" y="5547014"/>
            <a:ext cx="3068565" cy="185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" name="Rettangolo 3"/>
          <p:cNvSpPr/>
          <p:nvPr/>
        </p:nvSpPr>
        <p:spPr>
          <a:xfrm>
            <a:off x="6539346" y="5547015"/>
            <a:ext cx="193963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1608B3C-290B-EA47-500D-F73616F7141F}"/>
              </a:ext>
            </a:extLst>
          </p:cNvPr>
          <p:cNvSpPr txBox="1">
            <a:spLocks/>
          </p:cNvSpPr>
          <p:nvPr/>
        </p:nvSpPr>
        <p:spPr>
          <a:xfrm>
            <a:off x="6617621" y="6465880"/>
            <a:ext cx="3722723" cy="207921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333" dirty="0">
                <a:latin typeface="+mn-lt"/>
              </a:rPr>
              <a:t>Khanna, Lancet </a:t>
            </a:r>
            <a:r>
              <a:rPr lang="de-AT" sz="1333" dirty="0" err="1">
                <a:latin typeface="+mn-lt"/>
              </a:rPr>
              <a:t>Gastroenterol</a:t>
            </a:r>
            <a:r>
              <a:rPr lang="de-AT" sz="1333" dirty="0">
                <a:latin typeface="+mn-lt"/>
              </a:rPr>
              <a:t> </a:t>
            </a:r>
            <a:r>
              <a:rPr lang="de-AT" sz="1333" dirty="0" err="1">
                <a:latin typeface="+mn-lt"/>
              </a:rPr>
              <a:t>Hepatol</a:t>
            </a:r>
            <a:r>
              <a:rPr lang="de-AT" sz="1333" dirty="0">
                <a:latin typeface="+mn-lt"/>
              </a:rPr>
              <a:t> 2015</a:t>
            </a:r>
          </a:p>
        </p:txBody>
      </p:sp>
      <p:pic>
        <p:nvPicPr>
          <p:cNvPr id="5" name="Immagine 4" descr="Immagine che contiene testo, Carattere&#10;&#10;Descrizione generata automaticamente">
            <a:extLst>
              <a:ext uri="{FF2B5EF4-FFF2-40B4-BE49-F238E27FC236}">
                <a16:creationId xmlns:a16="http://schemas.microsoft.com/office/drawing/2014/main" id="{8D46A31F-68FC-7DD2-A634-2E1DBAB83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84201"/>
            <a:ext cx="8712968" cy="1448121"/>
          </a:xfrm>
          <a:prstGeom prst="rect">
            <a:avLst/>
          </a:prstGeom>
        </p:spPr>
      </p:pic>
      <p:pic>
        <p:nvPicPr>
          <p:cNvPr id="7" name="Immagine 6" descr="Immagine che contiene testo, schermata, diagramma, Parallelo&#10;&#10;Descrizione generata automaticamente">
            <a:extLst>
              <a:ext uri="{FF2B5EF4-FFF2-40B4-BE49-F238E27FC236}">
                <a16:creationId xmlns:a16="http://schemas.microsoft.com/office/drawing/2014/main" id="{B7610B7B-4413-7A7D-3DF1-5A111C000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9" y="1643783"/>
            <a:ext cx="4542780" cy="379051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945F4B4-B0DF-541A-CF25-7F5DFBBD3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5483243"/>
            <a:ext cx="7772400" cy="71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86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216944" y="5547014"/>
            <a:ext cx="3068565" cy="185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" name="Rettangolo 3"/>
          <p:cNvSpPr/>
          <p:nvPr/>
        </p:nvSpPr>
        <p:spPr>
          <a:xfrm>
            <a:off x="6539346" y="5547015"/>
            <a:ext cx="193963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1608B3C-290B-EA47-500D-F73616F7141F}"/>
              </a:ext>
            </a:extLst>
          </p:cNvPr>
          <p:cNvSpPr txBox="1">
            <a:spLocks/>
          </p:cNvSpPr>
          <p:nvPr/>
        </p:nvSpPr>
        <p:spPr>
          <a:xfrm>
            <a:off x="6960096" y="6421384"/>
            <a:ext cx="3722723" cy="207921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333" dirty="0" err="1">
                <a:latin typeface="+mn-lt"/>
              </a:rPr>
              <a:t>Jairath</a:t>
            </a:r>
            <a:r>
              <a:rPr lang="de-AT" sz="1333" dirty="0">
                <a:latin typeface="+mn-lt"/>
              </a:rPr>
              <a:t>, UEGW 2022; OP110</a:t>
            </a:r>
          </a:p>
        </p:txBody>
      </p:sp>
      <p:pic>
        <p:nvPicPr>
          <p:cNvPr id="6" name="Immagine 5" descr="Immagine che contiene testo, carta, Pubblicazione, libro&#10;&#10;Descrizione generata automaticamente">
            <a:extLst>
              <a:ext uri="{FF2B5EF4-FFF2-40B4-BE49-F238E27FC236}">
                <a16:creationId xmlns:a16="http://schemas.microsoft.com/office/drawing/2014/main" id="{2E36E4A2-56F6-C1D0-F45A-0D45F3920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1" y="332656"/>
            <a:ext cx="4417169" cy="595155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D97ECDF-CDE0-4088-B9A7-E10FA2459FD3}"/>
              </a:ext>
            </a:extLst>
          </p:cNvPr>
          <p:cNvSpPr txBox="1"/>
          <p:nvPr/>
        </p:nvSpPr>
        <p:spPr>
          <a:xfrm>
            <a:off x="8040216" y="1484785"/>
            <a:ext cx="2064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C00000"/>
                </a:solidFill>
              </a:rPr>
              <a:t>REACT-2 TRIAL</a:t>
            </a:r>
          </a:p>
        </p:txBody>
      </p:sp>
    </p:spTree>
    <p:extLst>
      <p:ext uri="{BB962C8B-B14F-4D97-AF65-F5344CB8AC3E}">
        <p14:creationId xmlns:p14="http://schemas.microsoft.com/office/powerpoint/2010/main" val="737354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99" y="771210"/>
            <a:ext cx="11610472" cy="457819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</a:rPr>
              <a:t>Treat-to-Target strategy </a:t>
            </a:r>
            <a:r>
              <a:rPr b="1" dirty="0">
                <a:solidFill>
                  <a:srgbClr val="C00000"/>
                </a:solidFill>
                <a:latin typeface="Aptos" panose="020B0004020202020204" pitchFamily="34" charset="0"/>
              </a:rPr>
              <a:t>as a Therapeutic Game Changer in IBD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1EE4D2-58E1-A803-12C2-58B7277E1FF2}"/>
              </a:ext>
            </a:extLst>
          </p:cNvPr>
          <p:cNvSpPr txBox="1">
            <a:spLocks/>
          </p:cNvSpPr>
          <p:nvPr/>
        </p:nvSpPr>
        <p:spPr>
          <a:xfrm>
            <a:off x="767291" y="2009094"/>
            <a:ext cx="10651887" cy="4448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74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GB" sz="1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- The introduction of composite (robust) endpoints and the T2T strategy could represent the major therapeutic game changers in IBD.</a:t>
            </a:r>
          </a:p>
          <a:p>
            <a:pPr algn="just"/>
            <a:r>
              <a:rPr lang="en-US" sz="2000" dirty="0"/>
              <a:t>- Deeper/composite endpoints are associated with better prognosis: improved quality of life, reduced hospitalizations, and lower need for surgery.</a:t>
            </a:r>
          </a:p>
          <a:p>
            <a:pPr algn="just"/>
            <a:r>
              <a:rPr lang="en-US" sz="2000" dirty="0"/>
              <a:t>- However, the deeper the endpoint, the lower the probability of achieving it.</a:t>
            </a:r>
          </a:p>
          <a:p>
            <a:pPr algn="just"/>
            <a:r>
              <a:rPr lang="en-US" sz="2000" dirty="0"/>
              <a:t>- Robust composite endpoints (endoscopic–histological remission in UC, deep remission in Crohn’s disease) are associated with the best long-term outcomes.</a:t>
            </a:r>
          </a:p>
          <a:p>
            <a:pPr algn="just"/>
            <a:r>
              <a:rPr lang="en-US" sz="2000" dirty="0"/>
              <a:t>- Therapeutic switching/swapping decisions based on complex (robust) composite outcomes should rely on careful case-by-case evaluation and validation in strategic clinical studies.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>
            <a:extLst>
              <a:ext uri="{FF2B5EF4-FFF2-40B4-BE49-F238E27FC236}">
                <a16:creationId xmlns:a16="http://schemas.microsoft.com/office/drawing/2014/main" id="{32E3DAFA-F53C-2329-979F-971CF4FA4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28601"/>
            <a:ext cx="7772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 b="1" dirty="0">
                <a:latin typeface="Calibri" panose="020F0502020204030204" pitchFamily="34" charset="0"/>
              </a:rPr>
              <a:t>A </a:t>
            </a:r>
            <a:r>
              <a:rPr lang="ja-JP" altLang="it-IT" sz="2800" b="1">
                <a:latin typeface="Calibri" panose="020F0502020204030204" pitchFamily="34" charset="0"/>
              </a:rPr>
              <a:t>“</a:t>
            </a:r>
            <a:r>
              <a:rPr lang="it-IT" altLang="ja-JP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</a:t>
            </a:r>
            <a:r>
              <a:rPr lang="it-IT" altLang="ja-JP" sz="2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target</a:t>
            </a:r>
            <a:r>
              <a:rPr lang="ja-JP" altLang="it-IT" sz="2800" b="1">
                <a:latin typeface="Calibri" panose="020F0502020204030204" pitchFamily="34" charset="0"/>
              </a:rPr>
              <a:t>”</a:t>
            </a:r>
            <a:r>
              <a:rPr lang="it-IT" altLang="ja-JP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ja-JP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it-IT" altLang="ja-JP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ja-JP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it-IT" altLang="ja-JP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ja-JP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it-IT" altLang="ja-JP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ja-JP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adopted</a:t>
            </a:r>
            <a:r>
              <a:rPr lang="it-IT" altLang="ja-JP" sz="2800" b="1" dirty="0">
                <a:latin typeface="Calibri" panose="020F0502020204030204" pitchFamily="34" charset="0"/>
                <a:cs typeface="Calibri" panose="020F0502020204030204" pitchFamily="34" charset="0"/>
              </a:rPr>
              <a:t> in the management of </a:t>
            </a:r>
            <a:r>
              <a:rPr lang="it-IT" altLang="ja-JP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it-IT" altLang="ja-JP" sz="2800" b="1" dirty="0">
                <a:latin typeface="Calibri" panose="020F0502020204030204" pitchFamily="34" charset="0"/>
                <a:cs typeface="Calibri" panose="020F0502020204030204" pitchFamily="34" charset="0"/>
              </a:rPr>
              <a:t> progressive </a:t>
            </a:r>
            <a:r>
              <a:rPr lang="it-IT" altLang="ja-JP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diseases</a:t>
            </a:r>
            <a:endParaRPr lang="it-IT" altLang="it-I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TextBox 7">
            <a:extLst>
              <a:ext uri="{FF2B5EF4-FFF2-40B4-BE49-F238E27FC236}">
                <a16:creationId xmlns:a16="http://schemas.microsoft.com/office/drawing/2014/main" id="{7C436318-6B2B-3094-0BC9-BB09F0143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2" y="62484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>
              <a:latin typeface="Calibri" panose="020F0502020204030204" pitchFamily="34" charset="0"/>
            </a:endParaRPr>
          </a:p>
        </p:txBody>
      </p:sp>
      <p:graphicFrame>
        <p:nvGraphicFramePr>
          <p:cNvPr id="6" name="Group 24">
            <a:extLst>
              <a:ext uri="{FF2B5EF4-FFF2-40B4-BE49-F238E27FC236}">
                <a16:creationId xmlns:a16="http://schemas.microsoft.com/office/drawing/2014/main" id="{F7A198D8-BA4F-75B4-7D9C-756EB5BDA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994466"/>
              </p:ext>
            </p:extLst>
          </p:nvPr>
        </p:nvGraphicFramePr>
        <p:xfrm>
          <a:off x="1498294" y="1403348"/>
          <a:ext cx="9452471" cy="4845052"/>
        </p:xfrm>
        <a:graphic>
          <a:graphicData uri="http://schemas.openxmlformats.org/drawingml/2006/table">
            <a:tbl>
              <a:tblPr/>
              <a:tblGrid>
                <a:gridCol w="3535200">
                  <a:extLst>
                    <a:ext uri="{9D8B030D-6E8A-4147-A177-3AD203B41FA5}">
                      <a16:colId xmlns:a16="http://schemas.microsoft.com/office/drawing/2014/main" val="3897186726"/>
                    </a:ext>
                  </a:extLst>
                </a:gridCol>
                <a:gridCol w="5917271">
                  <a:extLst>
                    <a:ext uri="{9D8B030D-6E8A-4147-A177-3AD203B41FA5}">
                      <a16:colId xmlns:a16="http://schemas.microsoft.com/office/drawing/2014/main" val="1301106237"/>
                    </a:ext>
                  </a:extLst>
                </a:gridCol>
              </a:tblGrid>
              <a:tr h="639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Condition</a:t>
                      </a:r>
                    </a:p>
                  </a:txBody>
                  <a:tcPr marL="91431" marR="91431" marT="45629" marB="45629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Treatment target</a:t>
                      </a:r>
                    </a:p>
                  </a:txBody>
                  <a:tcPr marL="91431" marR="91431" marT="45629" marB="456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086222"/>
                  </a:ext>
                </a:extLst>
              </a:tr>
              <a:tr h="639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Diabetes </a:t>
                      </a:r>
                    </a:p>
                  </a:txBody>
                  <a:tcPr marL="91431" marR="91431" marT="45629" marB="45629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&lt;7% </a:t>
                      </a: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HbA</a:t>
                      </a:r>
                      <a:r>
                        <a:rPr kumimoji="0" lang="it-IT" altLang="it-IT" sz="2000" b="1" i="0" u="none" strike="noStrike" cap="none" normalizeH="0" baseline="-19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1c</a:t>
                      </a:r>
                    </a:p>
                  </a:txBody>
                  <a:tcPr marL="91431" marR="91431" marT="45629" marB="456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306109"/>
                  </a:ext>
                </a:extLst>
              </a:tr>
              <a:tr h="2286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Hypertension</a:t>
                      </a:r>
                    </a:p>
                  </a:txBody>
                  <a:tcPr marL="91431" marR="91431" marT="45629" marB="45629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Blood pressure</a:t>
                      </a: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: 140/90 mm Hg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(135/80 mm Hg for </a:t>
                      </a:r>
                      <a:r>
                        <a:rPr kumimoji="0" lang="it-IT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diabetes</a:t>
                      </a: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it-IT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patients</a:t>
                      </a: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LDL-</a:t>
                      </a:r>
                      <a:r>
                        <a:rPr kumimoji="0" lang="it-IT" alt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cholesterol</a:t>
                      </a: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: 70 mg/</a:t>
                      </a:r>
                      <a:r>
                        <a:rPr kumimoji="0" lang="it-IT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dL</a:t>
                      </a: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to </a:t>
                      </a:r>
                      <a:r>
                        <a:rPr kumimoji="0" lang="it-IT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decrease</a:t>
                      </a: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it-IT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incidence</a:t>
                      </a: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of </a:t>
                      </a:r>
                      <a:r>
                        <a:rPr kumimoji="0" lang="it-IT" altLang="it-IT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cardiac</a:t>
                      </a:r>
                      <a:r>
                        <a:rPr kumimoji="0" lang="it-IT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events</a:t>
                      </a:r>
                    </a:p>
                  </a:txBody>
                  <a:tcPr marL="91431" marR="91431" marT="45629" marB="456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455470"/>
                  </a:ext>
                </a:extLst>
              </a:tr>
              <a:tr h="6397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Rheumatoid</a:t>
                      </a: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it-IT" alt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arthritis</a:t>
                      </a:r>
                      <a:endParaRPr kumimoji="0" lang="it-IT" alt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31" marR="91431" marT="45629" marB="45629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Remission</a:t>
                      </a: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; low </a:t>
                      </a:r>
                      <a:r>
                        <a:rPr kumimoji="0" lang="it-IT" alt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disease</a:t>
                      </a: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activity</a:t>
                      </a:r>
                    </a:p>
                  </a:txBody>
                  <a:tcPr marL="91431" marR="91431" marT="45629" marB="456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38179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IBD</a:t>
                      </a:r>
                    </a:p>
                  </a:txBody>
                  <a:tcPr marL="91431" marR="91431" marT="45629" marB="45629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Clinical </a:t>
                      </a:r>
                      <a:r>
                        <a:rPr kumimoji="0" lang="it-IT" alt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remission</a:t>
                      </a: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? MH? HR? TR?</a:t>
                      </a:r>
                    </a:p>
                  </a:txBody>
                  <a:tcPr marL="91431" marR="91431" marT="45629" marB="456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8635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0C509-6DDC-5792-6C05-A795C3086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627E3C4-C4E2-3865-ACDB-492B62E3226C}"/>
              </a:ext>
            </a:extLst>
          </p:cNvPr>
          <p:cNvSpPr/>
          <p:nvPr/>
        </p:nvSpPr>
        <p:spPr>
          <a:xfrm>
            <a:off x="2216944" y="5547014"/>
            <a:ext cx="3068565" cy="185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EDE09EE-5142-FC25-6523-95C36941BE2C}"/>
              </a:ext>
            </a:extLst>
          </p:cNvPr>
          <p:cNvSpPr/>
          <p:nvPr/>
        </p:nvSpPr>
        <p:spPr>
          <a:xfrm>
            <a:off x="6539346" y="5547015"/>
            <a:ext cx="193963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57AC3C-E9F7-D7C7-373D-EFE766F47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62" y="313028"/>
            <a:ext cx="9862875" cy="59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09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B49F923-D6EF-6BAA-37D2-01808072F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64" y="144849"/>
            <a:ext cx="9489989" cy="632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32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23FF724-BC45-28DC-5338-41AEF3674F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6957" y="291663"/>
            <a:ext cx="5241064" cy="478632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GRAZIE PER L’ATTENZIONE…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16C32EF-E90D-0FFD-A49E-42F72904EADF}"/>
              </a:ext>
            </a:extLst>
          </p:cNvPr>
          <p:cNvGrpSpPr/>
          <p:nvPr/>
        </p:nvGrpSpPr>
        <p:grpSpPr>
          <a:xfrm>
            <a:off x="1216282" y="1094834"/>
            <a:ext cx="9759435" cy="5102228"/>
            <a:chOff x="1017086" y="1028733"/>
            <a:chExt cx="10108441" cy="5102228"/>
          </a:xfrm>
        </p:grpSpPr>
        <p:pic>
          <p:nvPicPr>
            <p:cNvPr id="3" name="Immagine 2" descr="Immagine che contiene Viso umano, vestiti, persona, sorriso&#10;&#10;Descrizione generata automaticamente">
              <a:extLst>
                <a:ext uri="{FF2B5EF4-FFF2-40B4-BE49-F238E27FC236}">
                  <a16:creationId xmlns:a16="http://schemas.microsoft.com/office/drawing/2014/main" id="{3EEFFE77-5A40-2585-5FA9-672E6FDC8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"/>
                      </a14:imgEffect>
                      <a14:imgEffect>
                        <a14:brightnessContrast bright="-7000" contras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15"/>
            <a:stretch>
              <a:fillRect/>
            </a:stretch>
          </p:blipFill>
          <p:spPr>
            <a:xfrm>
              <a:off x="4559830" y="1028733"/>
              <a:ext cx="6565697" cy="5102227"/>
            </a:xfrm>
            <a:custGeom>
              <a:avLst/>
              <a:gdLst/>
              <a:ahLst/>
              <a:cxnLst/>
              <a:rect l="l" t="t" r="r" b="b"/>
              <a:pathLst>
                <a:path w="8081873" h="6858000">
                  <a:moveTo>
                    <a:pt x="0" y="0"/>
                  </a:moveTo>
                  <a:lnTo>
                    <a:pt x="8081873" y="0"/>
                  </a:lnTo>
                  <a:lnTo>
                    <a:pt x="8081873" y="6858000"/>
                  </a:lnTo>
                  <a:lnTo>
                    <a:pt x="0" y="6858000"/>
                  </a:lnTo>
                  <a:lnTo>
                    <a:pt x="68897" y="6734633"/>
                  </a:lnTo>
                  <a:cubicBezTo>
                    <a:pt x="558802" y="5812845"/>
                    <a:pt x="848920" y="4668597"/>
                    <a:pt x="848920" y="3429000"/>
                  </a:cubicBezTo>
                  <a:cubicBezTo>
                    <a:pt x="848920" y="2189404"/>
                    <a:pt x="558802" y="1045156"/>
                    <a:pt x="68897" y="123368"/>
                  </a:cubicBezTo>
                  <a:close/>
                </a:path>
              </a:pathLst>
            </a:custGeom>
          </p:spPr>
        </p:pic>
        <p:pic>
          <p:nvPicPr>
            <p:cNvPr id="10" name="Immagine 9" descr="Immagine che contiene testo, persona, posare, eretto&#10;&#10;Descrizione generata automaticamente">
              <a:extLst>
                <a:ext uri="{FF2B5EF4-FFF2-40B4-BE49-F238E27FC236}">
                  <a16:creationId xmlns:a16="http://schemas.microsoft.com/office/drawing/2014/main" id="{5C056867-B462-6FE9-5152-31EAF0DDD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959" y="1028734"/>
              <a:ext cx="4374037" cy="2946740"/>
            </a:xfrm>
            <a:prstGeom prst="rect">
              <a:avLst/>
            </a:prstGeom>
          </p:spPr>
        </p:pic>
        <p:pic>
          <p:nvPicPr>
            <p:cNvPr id="7" name="Immagine 2">
              <a:extLst>
                <a:ext uri="{FF2B5EF4-FFF2-40B4-BE49-F238E27FC236}">
                  <a16:creationId xmlns:a16="http://schemas.microsoft.com/office/drawing/2014/main" id="{14093CB8-5AA3-93E4-51C6-CDFB229940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46" b="24899"/>
            <a:stretch>
              <a:fillRect/>
            </a:stretch>
          </p:blipFill>
          <p:spPr bwMode="auto">
            <a:xfrm>
              <a:off x="4216319" y="3975473"/>
              <a:ext cx="2705557" cy="2141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6A4538E1-6A84-7E62-5C56-695A5865F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94"/>
                      </a14:imgEffect>
                      <a14:imgEffect>
                        <a14:saturation sat="2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1" t="10081" r="10569" b="11706"/>
            <a:stretch/>
          </p:blipFill>
          <p:spPr>
            <a:xfrm>
              <a:off x="1017086" y="3975473"/>
              <a:ext cx="3512871" cy="21554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9B74EAD-522F-4F7A-AFFD-BD9B6F491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52" t="24348" r="25327" b="26087"/>
          <a:stretch/>
        </p:blipFill>
        <p:spPr>
          <a:xfrm>
            <a:off x="1867005" y="609669"/>
            <a:ext cx="8457992" cy="5638663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B74D20D0-3870-45A6-97D4-E74C8BEB6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513" y="-238104"/>
            <a:ext cx="9008976" cy="1205228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latin typeface="+mn-lt"/>
              </a:rPr>
              <a:t>DRUG TARGETS IN IBD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F685E4B-B659-43DB-ACB1-020B117A5755}"/>
              </a:ext>
            </a:extLst>
          </p:cNvPr>
          <p:cNvSpPr txBox="1"/>
          <p:nvPr/>
        </p:nvSpPr>
        <p:spPr>
          <a:xfrm flipH="1">
            <a:off x="7652789" y="6384813"/>
            <a:ext cx="4228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Meserve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 J et al, </a:t>
            </a:r>
            <a:r>
              <a:rPr lang="it-IT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Gastroenterology</a:t>
            </a:r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160972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EB91318-D191-4CF5-91C6-261152C99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t="19321" r="3494" b="3945"/>
          <a:stretch/>
        </p:blipFill>
        <p:spPr>
          <a:xfrm>
            <a:off x="413795" y="797831"/>
            <a:ext cx="11364409" cy="526233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BE3CA6A-6358-4C28-B4B9-201595AD1DAA}"/>
              </a:ext>
            </a:extLst>
          </p:cNvPr>
          <p:cNvSpPr/>
          <p:nvPr/>
        </p:nvSpPr>
        <p:spPr>
          <a:xfrm>
            <a:off x="11271254" y="5990191"/>
            <a:ext cx="506951" cy="317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1BA53493-9001-423D-AFF8-A760886B3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217" y="73007"/>
            <a:ext cx="9498161" cy="955137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latin typeface="+mn-lt"/>
              </a:rPr>
              <a:t>TREATMENT OPTIONS FOR IBD HAVE EVOLVED OVER TIME</a:t>
            </a:r>
          </a:p>
        </p:txBody>
      </p:sp>
    </p:spTree>
    <p:extLst>
      <p:ext uri="{BB962C8B-B14F-4D97-AF65-F5344CB8AC3E}">
        <p14:creationId xmlns:p14="http://schemas.microsoft.com/office/powerpoint/2010/main" val="457502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11E07-A2F9-CC35-1292-61B209247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76BE860-E00B-DBFE-B555-A141155E3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b="1" dirty="0" err="1">
                <a:solidFill>
                  <a:srgbClr val="C00000"/>
                </a:solidFill>
                <a:latin typeface="Aptos" panose="020B0004020202020204" pitchFamily="34" charset="0"/>
              </a:rPr>
              <a:t>Novel</a:t>
            </a:r>
            <a:r>
              <a:rPr lang="it-IT" sz="3600" b="1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it-IT" sz="3600" b="1" dirty="0" err="1">
                <a:solidFill>
                  <a:srgbClr val="C00000"/>
                </a:solidFill>
                <a:latin typeface="Aptos" panose="020B0004020202020204" pitchFamily="34" charset="0"/>
              </a:rPr>
              <a:t>outcomes</a:t>
            </a:r>
            <a:r>
              <a:rPr lang="it-IT" sz="3600" b="1" dirty="0">
                <a:solidFill>
                  <a:srgbClr val="C00000"/>
                </a:solidFill>
                <a:latin typeface="Aptos" panose="020B0004020202020204" pitchFamily="34" charset="0"/>
              </a:rPr>
              <a:t> in IBD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F18670-CB60-6C36-0B45-AACE8B0C25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48" y="1527997"/>
            <a:ext cx="6079489" cy="40752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EE5C5C1-B1CB-23CB-E941-233FA728EE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1347" y="1535864"/>
            <a:ext cx="5943569" cy="40803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4105A800-6252-F06F-3BF3-789B54ECA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9359" y="6367287"/>
            <a:ext cx="4643437" cy="24577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1200" dirty="0">
                <a:cs typeface="Tahoma" pitchFamily="34" charset="0"/>
              </a:rPr>
              <a:t>Jairath, JCC 2025</a:t>
            </a:r>
          </a:p>
        </p:txBody>
      </p:sp>
    </p:spTree>
    <p:extLst>
      <p:ext uri="{BB962C8B-B14F-4D97-AF65-F5344CB8AC3E}">
        <p14:creationId xmlns:p14="http://schemas.microsoft.com/office/powerpoint/2010/main" val="329524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1524000" y="67818"/>
            <a:ext cx="9144000" cy="107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3200" b="1" dirty="0">
                <a:solidFill>
                  <a:srgbClr val="C00000"/>
                </a:solidFill>
                <a:cs typeface="Tahoma" pitchFamily="34" charset="0"/>
              </a:rPr>
              <a:t>MUCOSAL HEALING IN UC</a:t>
            </a:r>
          </a:p>
          <a:p>
            <a:pPr algn="ctr">
              <a:lnSpc>
                <a:spcPct val="110000"/>
              </a:lnSpc>
            </a:pPr>
            <a:r>
              <a:rPr lang="de-DE" sz="3200" b="1" dirty="0">
                <a:solidFill>
                  <a:srgbClr val="C00000"/>
                </a:solidFill>
                <a:cs typeface="Tahoma" pitchFamily="34" charset="0"/>
              </a:rPr>
              <a:t>NORWEGIAN POPULATION-BASED COHORT</a:t>
            </a:r>
            <a:endParaRPr lang="en-US" sz="3200" b="1" dirty="0">
              <a:solidFill>
                <a:srgbClr val="C00000"/>
              </a:solidFill>
              <a:cs typeface="Tahoma" pitchFamily="34" charset="0"/>
            </a:endParaRP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7139359" y="6367287"/>
            <a:ext cx="4643437" cy="24577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1200" dirty="0">
                <a:cs typeface="Tahoma" pitchFamily="34" charset="0"/>
              </a:rPr>
              <a:t>Froslie et al, Gastroenterology 2007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731" y="1377079"/>
            <a:ext cx="5943600" cy="434332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8092908" y="2154055"/>
            <a:ext cx="3162300" cy="371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UC patients with MH at 1 year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AA7F8C77-D06E-F43F-A656-CCECB8965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2908" y="4065067"/>
            <a:ext cx="3592243" cy="37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/>
              <a:t>UC patients without MH at 1 year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ttangolo 2">
            <a:extLst>
              <a:ext uri="{FF2B5EF4-FFF2-40B4-BE49-F238E27FC236}">
                <a16:creationId xmlns:a16="http://schemas.microsoft.com/office/drawing/2014/main" id="{F173D53C-B0BB-58F9-A4BE-BB1B111DA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4" y="169864"/>
            <a:ext cx="79898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latin typeface="Arial" panose="020B0604020202020204" pitchFamily="34" charset="0"/>
              </a:rPr>
              <a:t>C</a:t>
            </a:r>
            <a:r>
              <a:rPr lang="it-IT" altLang="it-IT" b="1" dirty="0">
                <a:solidFill>
                  <a:srgbClr val="C00000"/>
                </a:solidFill>
                <a:latin typeface="Arial" panose="020B0604020202020204" pitchFamily="34" charset="0"/>
              </a:rPr>
              <a:t>ROHN </a:t>
            </a:r>
            <a:r>
              <a:rPr lang="it-IT" altLang="it-IT" b="1" dirty="0">
                <a:latin typeface="Arial" panose="020B0604020202020204" pitchFamily="34" charset="0"/>
              </a:rPr>
              <a:t>D</a:t>
            </a:r>
            <a:r>
              <a:rPr lang="it-IT" altLang="it-IT" b="1" dirty="0">
                <a:solidFill>
                  <a:srgbClr val="C00000"/>
                </a:solidFill>
                <a:latin typeface="Arial" panose="020B0604020202020204" pitchFamily="34" charset="0"/>
              </a:rPr>
              <a:t>ISEASE </a:t>
            </a:r>
            <a:r>
              <a:rPr lang="it-IT" altLang="it-IT" b="1" dirty="0">
                <a:latin typeface="Arial" panose="020B0604020202020204" pitchFamily="34" charset="0"/>
              </a:rPr>
              <a:t>A</a:t>
            </a:r>
            <a:r>
              <a:rPr lang="it-IT" altLang="it-IT" b="1" dirty="0">
                <a:solidFill>
                  <a:srgbClr val="C00000"/>
                </a:solidFill>
                <a:latin typeface="Arial" panose="020B0604020202020204" pitchFamily="34" charset="0"/>
              </a:rPr>
              <a:t>CTIVITY </a:t>
            </a:r>
            <a:r>
              <a:rPr lang="it-IT" altLang="it-IT" b="1" dirty="0">
                <a:latin typeface="Arial" panose="020B0604020202020204" pitchFamily="34" charset="0"/>
              </a:rPr>
              <a:t>I</a:t>
            </a:r>
            <a:r>
              <a:rPr lang="it-IT" altLang="it-IT" b="1" dirty="0">
                <a:solidFill>
                  <a:srgbClr val="C00000"/>
                </a:solidFill>
                <a:latin typeface="Arial" panose="020B0604020202020204" pitchFamily="34" charset="0"/>
              </a:rPr>
              <a:t>NDEX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i="1" dirty="0">
                <a:solidFill>
                  <a:srgbClr val="002060"/>
                </a:solidFill>
                <a:latin typeface="Arial" panose="020B0604020202020204" pitchFamily="34" charset="0"/>
              </a:rPr>
              <a:t>ARE YOU SURE THAT “MILD” IS “MILD” AND “SEVERE” IS “SEVERE” ?</a:t>
            </a:r>
          </a:p>
        </p:txBody>
      </p:sp>
      <p:pic>
        <p:nvPicPr>
          <p:cNvPr id="16386" name="Immagine 3">
            <a:extLst>
              <a:ext uri="{FF2B5EF4-FFF2-40B4-BE49-F238E27FC236}">
                <a16:creationId xmlns:a16="http://schemas.microsoft.com/office/drawing/2014/main" id="{AEDEB7DA-B979-C363-C304-2E3551860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6093" r="7295" b="22099"/>
          <a:stretch>
            <a:fillRect/>
          </a:stretch>
        </p:blipFill>
        <p:spPr bwMode="auto">
          <a:xfrm>
            <a:off x="3647728" y="1844825"/>
            <a:ext cx="5079504" cy="388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ttangolo 4">
            <a:extLst>
              <a:ext uri="{FF2B5EF4-FFF2-40B4-BE49-F238E27FC236}">
                <a16:creationId xmlns:a16="http://schemas.microsoft.com/office/drawing/2014/main" id="{F34BECE8-B4E7-8A6D-B4D6-85E562B16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585" y="5923993"/>
            <a:ext cx="7989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2060"/>
                </a:solidFill>
                <a:latin typeface="Arial" panose="020B0604020202020204" pitchFamily="34" charset="0"/>
              </a:rPr>
              <a:t>IT’S NOT ALWAYS WHAT YOU SEE…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52A33CC1-1869-523A-1231-9DDC0BB9B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420888"/>
            <a:ext cx="5792936" cy="3547509"/>
          </a:xfrm>
          <a:prstGeom prst="rect">
            <a:avLst/>
          </a:prstGeom>
        </p:spPr>
      </p:pic>
      <p:pic>
        <p:nvPicPr>
          <p:cNvPr id="5" name="Immagine 4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72112CEF-C16B-39EC-51C9-0891F49FD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86" y="116632"/>
            <a:ext cx="8324831" cy="2160240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8C37E21C-1F92-CA11-BC75-BBE665DF7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9976" y="6381328"/>
            <a:ext cx="4643437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en-US" altLang="it-IT" sz="1200" dirty="0" err="1">
                <a:cs typeface="Tahoma" panose="020B0604030504040204" pitchFamily="34" charset="0"/>
              </a:rPr>
              <a:t>Lahiff</a:t>
            </a:r>
            <a:r>
              <a:rPr lang="en-US" altLang="it-IT" sz="1200" dirty="0">
                <a:cs typeface="Tahoma" panose="020B0604030504040204" pitchFamily="34" charset="0"/>
              </a:rPr>
              <a:t>, Aliment </a:t>
            </a:r>
            <a:r>
              <a:rPr lang="en-US" altLang="it-IT" sz="1200" dirty="0" err="1">
                <a:cs typeface="Tahoma" panose="020B0604030504040204" pitchFamily="34" charset="0"/>
              </a:rPr>
              <a:t>Pharmacol</a:t>
            </a:r>
            <a:r>
              <a:rPr lang="en-US" altLang="it-IT" sz="1200" dirty="0">
                <a:cs typeface="Tahoma" panose="020B0604030504040204" pitchFamily="34" charset="0"/>
              </a:rPr>
              <a:t> </a:t>
            </a:r>
            <a:r>
              <a:rPr lang="en-US" altLang="it-IT" sz="1200" dirty="0" err="1">
                <a:cs typeface="Tahoma" panose="020B0604030504040204" pitchFamily="34" charset="0"/>
              </a:rPr>
              <a:t>Ther</a:t>
            </a:r>
            <a:r>
              <a:rPr lang="en-US" altLang="it-IT" sz="1200" dirty="0">
                <a:cs typeface="Tahoma" panose="020B0604030504040204" pitchFamily="34" charset="0"/>
              </a:rPr>
              <a:t> 2013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BD476ADA-50E6-9F6C-6250-2204D44F515F}"/>
              </a:ext>
            </a:extLst>
          </p:cNvPr>
          <p:cNvCxnSpPr/>
          <p:nvPr/>
        </p:nvCxnSpPr>
        <p:spPr bwMode="auto">
          <a:xfrm>
            <a:off x="3647728" y="2924944"/>
            <a:ext cx="4824536" cy="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112921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1059</TotalTime>
  <Words>1736</Words>
  <Application>Microsoft Macintosh PowerPoint</Application>
  <PresentationFormat>Widescreen</PresentationFormat>
  <Paragraphs>284</Paragraphs>
  <Slides>32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Johnson Display</vt:lpstr>
      <vt:lpstr>Johnson Text</vt:lpstr>
      <vt:lpstr>Tahoma</vt:lpstr>
      <vt:lpstr>Tema di Office</vt:lpstr>
      <vt:lpstr>BIOLOGICS AND SMALL MOLECULES IN 2026: IS TREAT-TO-TARGET FINALLY WORKING?</vt:lpstr>
      <vt:lpstr>«The Game Changers»</vt:lpstr>
      <vt:lpstr>Presentazione standard di PowerPoint</vt:lpstr>
      <vt:lpstr>DRUG TARGETS IN IBD</vt:lpstr>
      <vt:lpstr>TREATMENT OPTIONS FOR IBD HAVE EVOLVED OVER TIME</vt:lpstr>
      <vt:lpstr>Novel outcomes in IBD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Treat-to-Target strategy as a Therapeutic Game Changer in IBD</vt:lpstr>
      <vt:lpstr>Presentazione standard di PowerPoint</vt:lpstr>
      <vt:lpstr>Presentazione standard di PowerPoint</vt:lpstr>
      <vt:lpstr>GRAZIE PER L’ATTENZIONE…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Endpoint Compositi: il game changer della clinica</dc:title>
  <dc:creator>Carucci, Sara [JACIT]</dc:creator>
  <cp:lastModifiedBy>ANTONIO RISPO</cp:lastModifiedBy>
  <cp:revision>64</cp:revision>
  <dcterms:created xsi:type="dcterms:W3CDTF">2026-02-16T10:20:08Z</dcterms:created>
  <dcterms:modified xsi:type="dcterms:W3CDTF">2026-05-09T10:15:24Z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2026-03-26T17:02:58Z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964639f7-91da-4f56-ad30-f3ca1c105338</vt:lpwstr>
  </property>
  <property fmtid="{D5CDD505-2E9C-101B-9397-08002B2CF9AE}" pid="8" name="MSIP_Label_2ad0b24d-6422-44b0-b3de-abb3a9e8c81a_ContentBits">
    <vt:lpwstr>0</vt:lpwstr>
  </property>
  <property fmtid="{D5CDD505-2E9C-101B-9397-08002B2CF9AE}" pid="9" name="MSIP_Label_2ad0b24d-6422-44b0-b3de-abb3a9e8c81a_Tag">
    <vt:lpwstr>50, 3, 0, 1</vt:lpwstr>
  </property>
</Properties>
</file>